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2" r:id="rId5"/>
  </p:sldMasterIdLst>
  <p:notesMasterIdLst>
    <p:notesMasterId r:id="rId26"/>
  </p:notesMasterIdLst>
  <p:sldIdLst>
    <p:sldId id="271" r:id="rId6"/>
    <p:sldId id="273" r:id="rId7"/>
    <p:sldId id="272" r:id="rId8"/>
    <p:sldId id="274" r:id="rId9"/>
    <p:sldId id="275" r:id="rId10"/>
    <p:sldId id="276" r:id="rId11"/>
    <p:sldId id="279" r:id="rId12"/>
    <p:sldId id="278" r:id="rId13"/>
    <p:sldId id="277" r:id="rId14"/>
    <p:sldId id="280" r:id="rId15"/>
    <p:sldId id="281" r:id="rId16"/>
    <p:sldId id="291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</p:sldIdLst>
  <p:sldSz cx="17340263" cy="9753600"/>
  <p:notesSz cx="6858000" cy="9144000"/>
  <p:defaultTextStyle>
    <a:lvl1pPr algn="ctr" defTabSz="584200">
      <a:defRPr sz="3800"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latin typeface="Helvetica Neue Medium"/>
        <a:ea typeface="Helvetica Neue Medium"/>
        <a:cs typeface="Helvetica Neue Medium"/>
        <a:sym typeface="Helvetica Neue Medium"/>
      </a:defRPr>
    </a:lvl1pPr>
    <a:lvl2pPr indent="228600" algn="ctr" defTabSz="584200">
      <a:defRPr sz="3800"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latin typeface="Helvetica Neue Medium"/>
        <a:ea typeface="Helvetica Neue Medium"/>
        <a:cs typeface="Helvetica Neue Medium"/>
        <a:sym typeface="Helvetica Neue Medium"/>
      </a:defRPr>
    </a:lvl2pPr>
    <a:lvl3pPr indent="457200" algn="ctr" defTabSz="584200">
      <a:defRPr sz="3800"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latin typeface="Helvetica Neue Medium"/>
        <a:ea typeface="Helvetica Neue Medium"/>
        <a:cs typeface="Helvetica Neue Medium"/>
        <a:sym typeface="Helvetica Neue Medium"/>
      </a:defRPr>
    </a:lvl3pPr>
    <a:lvl4pPr indent="685800" algn="ctr" defTabSz="584200">
      <a:defRPr sz="3800"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latin typeface="Helvetica Neue Medium"/>
        <a:ea typeface="Helvetica Neue Medium"/>
        <a:cs typeface="Helvetica Neue Medium"/>
        <a:sym typeface="Helvetica Neue Medium"/>
      </a:defRPr>
    </a:lvl4pPr>
    <a:lvl5pPr indent="914400" algn="ctr" defTabSz="584200">
      <a:defRPr sz="3800"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latin typeface="Helvetica Neue Medium"/>
        <a:ea typeface="Helvetica Neue Medium"/>
        <a:cs typeface="Helvetica Neue Medium"/>
        <a:sym typeface="Helvetica Neue Medium"/>
      </a:defRPr>
    </a:lvl5pPr>
    <a:lvl6pPr indent="1143000" algn="ctr" defTabSz="584200">
      <a:defRPr sz="3800"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latin typeface="Helvetica Neue Medium"/>
        <a:ea typeface="Helvetica Neue Medium"/>
        <a:cs typeface="Helvetica Neue Medium"/>
        <a:sym typeface="Helvetica Neue Medium"/>
      </a:defRPr>
    </a:lvl6pPr>
    <a:lvl7pPr indent="1371600" algn="ctr" defTabSz="584200">
      <a:defRPr sz="3800"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latin typeface="Helvetica Neue Medium"/>
        <a:ea typeface="Helvetica Neue Medium"/>
        <a:cs typeface="Helvetica Neue Medium"/>
        <a:sym typeface="Helvetica Neue Medium"/>
      </a:defRPr>
    </a:lvl7pPr>
    <a:lvl8pPr indent="1600200" algn="ctr" defTabSz="584200">
      <a:defRPr sz="3800"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latin typeface="Helvetica Neue Medium"/>
        <a:ea typeface="Helvetica Neue Medium"/>
        <a:cs typeface="Helvetica Neue Medium"/>
        <a:sym typeface="Helvetica Neue Medium"/>
      </a:defRPr>
    </a:lvl8pPr>
    <a:lvl9pPr indent="1828800" algn="ctr" defTabSz="584200">
      <a:defRPr sz="3800"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latin typeface="Helvetica Neue Medium"/>
        <a:ea typeface="Helvetica Neue Medium"/>
        <a:cs typeface="Helvetica Neue Medium"/>
        <a:sym typeface="Helvetica Neue Medium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B69380"/>
    <a:srgbClr val="F58D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94DE77-6A1A-4989-BE47-52BFA3C9B026}" v="1015" dt="2025-06-06T07:55:14.483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" cap="flat">
              <a:solidFill>
                <a:srgbClr val="F0F0F0"/>
              </a:solidFill>
              <a:prstDash val="solid"/>
              <a:miter lim="400000"/>
            </a:ln>
          </a:top>
          <a:bottom>
            <a:ln w="6350" cap="flat">
              <a:solidFill>
                <a:srgbClr val="F0F0F0"/>
              </a:solidFill>
              <a:prstDash val="solid"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D6D6D">
              <a:alpha val="41000"/>
            </a:srgbClr>
          </a:solidFill>
        </a:fill>
      </a:tcStyle>
    </a:wholeTbl>
    <a:band2H>
      <a:tcTxStyle/>
      <a:tcStyle>
        <a:tcBdr/>
        <a:fill>
          <a:solidFill>
            <a:srgbClr val="4E4E4E">
              <a:alpha val="4100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F0F0F0"/>
              </a:solidFill>
              <a:prstDash val="solid"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" cap="flat">
              <a:solidFill>
                <a:srgbClr val="F0F0F0"/>
              </a:solidFill>
              <a:prstDash val="solid"/>
              <a:miter lim="400000"/>
            </a:ln>
          </a:top>
          <a:bottom>
            <a:ln w="6350" cap="flat">
              <a:solidFill>
                <a:srgbClr val="F0F0F0"/>
              </a:solidFill>
              <a:prstDash val="solid"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6565">
              <a:alpha val="75000"/>
            </a:srgbClr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0F0F0"/>
              </a:solidFill>
              <a:prstDash val="solid"/>
              <a:miter lim="400000"/>
            </a:ln>
          </a:top>
          <a:bottom>
            <a:ln w="12700" cap="flat">
              <a:solidFill>
                <a:srgbClr val="F0F0F0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861A1">
              <a:alpha val="80000"/>
            </a:srgbClr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0F0F0"/>
              </a:solidFill>
              <a:prstDash val="solid"/>
              <a:miter lim="400000"/>
            </a:ln>
          </a:top>
          <a:bottom>
            <a:ln w="25400" cap="flat">
              <a:solidFill>
                <a:srgbClr val="F0F0F0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861A1">
              <a:alpha val="80000"/>
            </a:srgbClr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D6D6D">
              <a:alpha val="41000"/>
            </a:srgbClr>
          </a:solidFill>
        </a:fill>
      </a:tcStyle>
    </a:wholeTbl>
    <a:band2H>
      <a:tcTxStyle/>
      <a:tcStyle>
        <a:tcBdr/>
        <a:fill>
          <a:solidFill>
            <a:srgbClr val="909090">
              <a:alpha val="4100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6350" cap="flat">
              <a:solidFill>
                <a:srgbClr val="484745"/>
              </a:solidFill>
              <a:prstDash val="solid"/>
              <a:miter lim="400000"/>
            </a:ln>
          </a:left>
          <a:right>
            <a:ln w="6350" cap="flat">
              <a:solidFill>
                <a:srgbClr val="5E5D5B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6350" cap="flat">
              <a:solidFill>
                <a:srgbClr val="5E5D5B"/>
              </a:solidFill>
              <a:prstDash val="solid"/>
              <a:miter lim="400000"/>
            </a:ln>
          </a:insideV>
        </a:tcBdr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714717"/>
              </a:solidFill>
              <a:prstDash val="solid"/>
              <a:miter lim="400000"/>
            </a:ln>
          </a:left>
          <a:right>
            <a:ln w="12700" cap="flat">
              <a:solidFill>
                <a:srgbClr val="714717"/>
              </a:solidFill>
              <a:prstDash val="solid"/>
              <a:miter lim="400000"/>
            </a:ln>
          </a:right>
          <a:top>
            <a:ln w="6350" cap="flat">
              <a:solidFill>
                <a:srgbClr val="5E5D5B"/>
              </a:solidFill>
              <a:prstDash val="solid"/>
              <a:miter lim="400000"/>
            </a:ln>
          </a:top>
          <a:bottom>
            <a:ln w="6350" cap="flat">
              <a:solidFill>
                <a:srgbClr val="484745"/>
              </a:solidFill>
              <a:prstDash val="solid"/>
              <a:miter lim="400000"/>
            </a:ln>
          </a:bottom>
          <a:insideH>
            <a:ln w="12700" cap="flat">
              <a:solidFill>
                <a:srgbClr val="714717"/>
              </a:solidFill>
              <a:prstDash val="solid"/>
              <a:miter lim="400000"/>
            </a:ln>
          </a:insideH>
          <a:insideV>
            <a:ln w="12700" cap="flat">
              <a:solidFill>
                <a:srgbClr val="714717"/>
              </a:solidFill>
              <a:prstDash val="solid"/>
              <a:miter lim="400000"/>
            </a:ln>
          </a:insideV>
        </a:tcBdr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714717"/>
              </a:solidFill>
              <a:prstDash val="solid"/>
              <a:miter lim="400000"/>
            </a:ln>
          </a:left>
          <a:right>
            <a:ln w="12700" cap="flat">
              <a:solidFill>
                <a:srgbClr val="714717"/>
              </a:solidFill>
              <a:prstDash val="solid"/>
              <a:miter lim="400000"/>
            </a:ln>
          </a:right>
          <a:top>
            <a:ln w="6350" cap="flat">
              <a:solidFill>
                <a:srgbClr val="484745"/>
              </a:solidFill>
              <a:prstDash val="solid"/>
              <a:miter lim="400000"/>
            </a:ln>
          </a:top>
          <a:bottom>
            <a:ln w="6350" cap="flat">
              <a:solidFill>
                <a:srgbClr val="5E5D5B"/>
              </a:solidFill>
              <a:prstDash val="solid"/>
              <a:miter lim="400000"/>
            </a:ln>
          </a:bottom>
          <a:insideH>
            <a:ln w="12700" cap="flat">
              <a:solidFill>
                <a:srgbClr val="714717"/>
              </a:solidFill>
              <a:prstDash val="solid"/>
              <a:miter lim="400000"/>
            </a:ln>
          </a:insideH>
          <a:insideV>
            <a:ln w="12700" cap="flat">
              <a:solidFill>
                <a:srgbClr val="714717"/>
              </a:solidFill>
              <a:prstDash val="solid"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3F1D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3F1D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3F1D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D4D4D"/>
          </a:solidFill>
        </a:fill>
      </a:tcStyle>
    </a:wholeTbl>
    <a:band2H>
      <a:tcTxStyle/>
      <a:tcStyle>
        <a:tcBdr/>
        <a:fill>
          <a:solidFill>
            <a:srgbClr val="5A5A5A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F3F1DF"/>
              </a:solidFill>
              <a:prstDash val="solid"/>
              <a:miter lim="400000"/>
            </a:ln>
          </a:left>
          <a:right>
            <a:ln w="12700" cap="flat">
              <a:solidFill>
                <a:srgbClr val="F3F1DF"/>
              </a:solidFill>
              <a:prstDash val="solid"/>
              <a:miter lim="400000"/>
            </a:ln>
          </a:right>
          <a:top>
            <a:ln w="12700" cap="flat">
              <a:solidFill>
                <a:srgbClr val="F3F1DF"/>
              </a:solidFill>
              <a:prstDash val="solid"/>
              <a:miter lim="400000"/>
            </a:ln>
          </a:top>
          <a:bottom>
            <a:ln w="12700" cap="flat">
              <a:solidFill>
                <a:srgbClr val="F3F1DF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solidFill>
                <a:srgbClr val="F3F1DF"/>
              </a:solidFill>
              <a:prstDash val="solid"/>
              <a:miter lim="400000"/>
            </a:ln>
          </a:insideV>
        </a:tcBdr>
        <a:fill>
          <a:solidFill>
            <a:srgbClr val="1A8F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3F1DF"/>
              </a:solidFill>
              <a:prstDash val="solid"/>
              <a:miter lim="400000"/>
            </a:ln>
          </a:top>
          <a:bottom>
            <a:ln w="12700" cap="flat">
              <a:solidFill>
                <a:srgbClr val="F3F1DF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3F1DF"/>
              </a:solidFill>
              <a:prstDash val="solid"/>
              <a:miter lim="400000"/>
            </a:ln>
          </a:top>
          <a:bottom>
            <a:ln w="12700" cap="flat">
              <a:solidFill>
                <a:srgbClr val="F3F1DF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D6D6D"/>
          </a:solidFill>
        </a:fill>
      </a:tcStyle>
    </a:wholeTbl>
    <a:band2H>
      <a:tcTxStyle/>
      <a:tcStyle>
        <a:tcBdr/>
        <a:fill>
          <a:solidFill>
            <a:srgbClr val="7D7D7D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C0C0C0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C5C5B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282828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2A7A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03317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" cap="flat">
              <a:solidFill>
                <a:srgbClr val="FFFFFF"/>
              </a:solidFill>
              <a:prstDash val="solid"/>
              <a:miter lim="400000"/>
            </a:ln>
          </a:top>
          <a:bottom>
            <a:ln w="6350" cap="flat">
              <a:solidFill>
                <a:srgbClr val="FFFFFF"/>
              </a:solidFill>
              <a:prstDash val="solid"/>
              <a:miter lim="400000"/>
            </a:ln>
          </a:bottom>
          <a:insideH>
            <a:ln w="635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D5D5D"/>
          </a:solidFill>
        </a:fill>
      </a:tcStyle>
    </a:wholeTbl>
    <a:band2H>
      <a:tcTxStyle/>
      <a:tcStyle>
        <a:tcBdr/>
        <a:fill>
          <a:solidFill>
            <a:srgbClr val="696969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6350" cap="flat">
              <a:solidFill>
                <a:srgbClr val="FFFFFF"/>
              </a:solidFill>
              <a:prstDash val="solid"/>
              <a:miter lim="400000"/>
            </a:ln>
          </a:right>
          <a:top>
            <a:ln w="6350" cap="flat">
              <a:solidFill>
                <a:srgbClr val="FFFFFF"/>
              </a:solidFill>
              <a:prstDash val="solid"/>
              <a:miter lim="400000"/>
            </a:ln>
          </a:top>
          <a:bottom>
            <a:ln w="6350" cap="flat">
              <a:solidFill>
                <a:srgbClr val="FFFFFF"/>
              </a:solidFill>
              <a:prstDash val="solid"/>
              <a:miter lim="400000"/>
            </a:ln>
          </a:bottom>
          <a:insideH>
            <a:ln w="6350" cap="flat">
              <a:solidFill>
                <a:srgbClr val="FFFFFF"/>
              </a:solidFill>
              <a:prstDash val="solid"/>
              <a:miter lim="400000"/>
            </a:ln>
          </a:insideH>
          <a:insideV>
            <a:ln w="635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87878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635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635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7878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" cap="flat">
              <a:solidFill>
                <a:srgbClr val="F0F0F0"/>
              </a:solidFill>
              <a:prstDash val="solid"/>
              <a:miter lim="400000"/>
            </a:ln>
          </a:top>
          <a:bottom>
            <a:ln w="6350" cap="flat">
              <a:solidFill>
                <a:srgbClr val="F0F0F0"/>
              </a:solidFill>
              <a:prstDash val="solid"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>
              <a:alpha val="10000"/>
            </a:srgbClr>
          </a:solidFill>
        </a:fill>
      </a:tcStyle>
    </a:wholeTbl>
    <a:band2H>
      <a:tcTxStyle/>
      <a:tcStyle>
        <a:tcBdr/>
        <a:fill>
          <a:solidFill>
            <a:srgbClr val="888888">
              <a:alpha val="1000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0F0F0"/>
              </a:solidFill>
              <a:prstDash val="solid"/>
              <a:miter lim="400000"/>
            </a:ln>
          </a:right>
          <a:top>
            <a:ln w="6350" cap="flat">
              <a:solidFill>
                <a:srgbClr val="F0F0F0"/>
              </a:solidFill>
              <a:prstDash val="solid"/>
              <a:miter lim="400000"/>
            </a:ln>
          </a:top>
          <a:bottom>
            <a:ln w="6350" cap="flat">
              <a:solidFill>
                <a:srgbClr val="F0F0F0"/>
              </a:solidFill>
              <a:prstDash val="solid"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0F0F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0F0F0"/>
              </a:solidFill>
              <a:prstDash val="solid"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77" autoAdjust="0"/>
    <p:restoredTop sz="94660"/>
  </p:normalViewPr>
  <p:slideViewPr>
    <p:cSldViewPr snapToGrid="0">
      <p:cViewPr varScale="1">
        <p:scale>
          <a:sx n="55" d="100"/>
          <a:sy n="55" d="100"/>
        </p:scale>
        <p:origin x="86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a Royer" userId="9e061417-3f22-4c9e-9ffa-9e4b8b54f6c3" providerId="ADAL" clId="{54811E77-81C8-42DA-93CF-CE76F3D2D9A2}"/>
    <pc:docChg chg="custSel delSld modSld modMainMaster modNotesMaster">
      <pc:chgData name="Katia Royer" userId="9e061417-3f22-4c9e-9ffa-9e4b8b54f6c3" providerId="ADAL" clId="{54811E77-81C8-42DA-93CF-CE76F3D2D9A2}" dt="2020-12-23T13:43:29.664" v="108"/>
      <pc:docMkLst>
        <pc:docMk/>
      </pc:docMkLst>
      <pc:sldChg chg="del">
        <pc:chgData name="Katia Royer" userId="9e061417-3f22-4c9e-9ffa-9e4b8b54f6c3" providerId="ADAL" clId="{54811E77-81C8-42DA-93CF-CE76F3D2D9A2}" dt="2020-12-23T07:48:11.011" v="2" actId="47"/>
        <pc:sldMkLst>
          <pc:docMk/>
          <pc:sldMk cId="0" sldId="257"/>
        </pc:sldMkLst>
      </pc:sldChg>
      <pc:sldChg chg="del">
        <pc:chgData name="Katia Royer" userId="9e061417-3f22-4c9e-9ffa-9e4b8b54f6c3" providerId="ADAL" clId="{54811E77-81C8-42DA-93CF-CE76F3D2D9A2}" dt="2020-12-23T07:48:12.198" v="3" actId="47"/>
        <pc:sldMkLst>
          <pc:docMk/>
          <pc:sldMk cId="0" sldId="258"/>
        </pc:sldMkLst>
      </pc:sldChg>
      <pc:sldChg chg="del">
        <pc:chgData name="Katia Royer" userId="9e061417-3f22-4c9e-9ffa-9e4b8b54f6c3" providerId="ADAL" clId="{54811E77-81C8-42DA-93CF-CE76F3D2D9A2}" dt="2020-12-23T07:48:13.275" v="4" actId="47"/>
        <pc:sldMkLst>
          <pc:docMk/>
          <pc:sldMk cId="0" sldId="259"/>
        </pc:sldMkLst>
      </pc:sldChg>
      <pc:sldChg chg="del">
        <pc:chgData name="Katia Royer" userId="9e061417-3f22-4c9e-9ffa-9e4b8b54f6c3" providerId="ADAL" clId="{54811E77-81C8-42DA-93CF-CE76F3D2D9A2}" dt="2020-12-23T07:48:15.096" v="6" actId="47"/>
        <pc:sldMkLst>
          <pc:docMk/>
          <pc:sldMk cId="0" sldId="260"/>
        </pc:sldMkLst>
      </pc:sldChg>
      <pc:sldChg chg="del">
        <pc:chgData name="Katia Royer" userId="9e061417-3f22-4c9e-9ffa-9e4b8b54f6c3" providerId="ADAL" clId="{54811E77-81C8-42DA-93CF-CE76F3D2D9A2}" dt="2020-12-23T07:48:14.431" v="5" actId="47"/>
        <pc:sldMkLst>
          <pc:docMk/>
          <pc:sldMk cId="0" sldId="261"/>
        </pc:sldMkLst>
      </pc:sldChg>
      <pc:sldChg chg="del">
        <pc:chgData name="Katia Royer" userId="9e061417-3f22-4c9e-9ffa-9e4b8b54f6c3" providerId="ADAL" clId="{54811E77-81C8-42DA-93CF-CE76F3D2D9A2}" dt="2020-12-23T07:48:16.829" v="8" actId="47"/>
        <pc:sldMkLst>
          <pc:docMk/>
          <pc:sldMk cId="0" sldId="262"/>
        </pc:sldMkLst>
      </pc:sldChg>
      <pc:sldChg chg="del">
        <pc:chgData name="Katia Royer" userId="9e061417-3f22-4c9e-9ffa-9e4b8b54f6c3" providerId="ADAL" clId="{54811E77-81C8-42DA-93CF-CE76F3D2D9A2}" dt="2020-12-23T07:48:16.016" v="7" actId="47"/>
        <pc:sldMkLst>
          <pc:docMk/>
          <pc:sldMk cId="0" sldId="263"/>
        </pc:sldMkLst>
      </pc:sldChg>
      <pc:sldChg chg="del">
        <pc:chgData name="Katia Royer" userId="9e061417-3f22-4c9e-9ffa-9e4b8b54f6c3" providerId="ADAL" clId="{54811E77-81C8-42DA-93CF-CE76F3D2D9A2}" dt="2020-12-23T07:48:18.342" v="10" actId="47"/>
        <pc:sldMkLst>
          <pc:docMk/>
          <pc:sldMk cId="0" sldId="264"/>
        </pc:sldMkLst>
      </pc:sldChg>
      <pc:sldChg chg="del">
        <pc:chgData name="Katia Royer" userId="9e061417-3f22-4c9e-9ffa-9e4b8b54f6c3" providerId="ADAL" clId="{54811E77-81C8-42DA-93CF-CE76F3D2D9A2}" dt="2020-12-23T07:48:17.704" v="9" actId="47"/>
        <pc:sldMkLst>
          <pc:docMk/>
          <pc:sldMk cId="0" sldId="265"/>
        </pc:sldMkLst>
      </pc:sldChg>
      <pc:sldChg chg="del">
        <pc:chgData name="Katia Royer" userId="9e061417-3f22-4c9e-9ffa-9e4b8b54f6c3" providerId="ADAL" clId="{54811E77-81C8-42DA-93CF-CE76F3D2D9A2}" dt="2020-12-23T07:48:19.793" v="12" actId="47"/>
        <pc:sldMkLst>
          <pc:docMk/>
          <pc:sldMk cId="0" sldId="266"/>
        </pc:sldMkLst>
      </pc:sldChg>
      <pc:sldChg chg="del">
        <pc:chgData name="Katia Royer" userId="9e061417-3f22-4c9e-9ffa-9e4b8b54f6c3" providerId="ADAL" clId="{54811E77-81C8-42DA-93CF-CE76F3D2D9A2}" dt="2020-12-23T07:48:21.372" v="14" actId="47"/>
        <pc:sldMkLst>
          <pc:docMk/>
          <pc:sldMk cId="0" sldId="268"/>
        </pc:sldMkLst>
      </pc:sldChg>
      <pc:sldChg chg="del">
        <pc:chgData name="Katia Royer" userId="9e061417-3f22-4c9e-9ffa-9e4b8b54f6c3" providerId="ADAL" clId="{54811E77-81C8-42DA-93CF-CE76F3D2D9A2}" dt="2020-12-23T07:48:20.682" v="13" actId="47"/>
        <pc:sldMkLst>
          <pc:docMk/>
          <pc:sldMk cId="0" sldId="269"/>
        </pc:sldMkLst>
      </pc:sldChg>
      <pc:sldChg chg="del">
        <pc:chgData name="Katia Royer" userId="9e061417-3f22-4c9e-9ffa-9e4b8b54f6c3" providerId="ADAL" clId="{54811E77-81C8-42DA-93CF-CE76F3D2D9A2}" dt="2020-12-23T07:48:24.999" v="15" actId="47"/>
        <pc:sldMkLst>
          <pc:docMk/>
          <pc:sldMk cId="0" sldId="270"/>
        </pc:sldMkLst>
      </pc:sldChg>
      <pc:sldChg chg="addSp delSp modSp mod">
        <pc:chgData name="Katia Royer" userId="9e061417-3f22-4c9e-9ffa-9e4b8b54f6c3" providerId="ADAL" clId="{54811E77-81C8-42DA-93CF-CE76F3D2D9A2}" dt="2020-12-23T13:38:24.084" v="19" actId="27636"/>
        <pc:sldMkLst>
          <pc:docMk/>
          <pc:sldMk cId="2138743628" sldId="271"/>
        </pc:sldMkLst>
      </pc:sldChg>
      <pc:sldChg chg="del">
        <pc:chgData name="Katia Royer" userId="9e061417-3f22-4c9e-9ffa-9e4b8b54f6c3" providerId="ADAL" clId="{54811E77-81C8-42DA-93CF-CE76F3D2D9A2}" dt="2020-12-23T07:48:19.209" v="11" actId="47"/>
        <pc:sldMkLst>
          <pc:docMk/>
          <pc:sldMk cId="2123075810" sldId="272"/>
        </pc:sldMkLst>
      </pc:sldChg>
      <pc:sldMasterChg chg="addSp delSp modSp mod delSldLayout modSldLayout">
        <pc:chgData name="Katia Royer" userId="9e061417-3f22-4c9e-9ffa-9e4b8b54f6c3" providerId="ADAL" clId="{54811E77-81C8-42DA-93CF-CE76F3D2D9A2}" dt="2020-12-23T13:39:54.457" v="60" actId="1035"/>
        <pc:sldMasterMkLst>
          <pc:docMk/>
          <pc:sldMasterMk cId="0" sldId="2147483648"/>
        </pc:sldMasterMkLst>
        <pc:sldLayoutChg chg="modSp mod">
          <pc:chgData name="Katia Royer" userId="9e061417-3f22-4c9e-9ffa-9e4b8b54f6c3" providerId="ADAL" clId="{54811E77-81C8-42DA-93CF-CE76F3D2D9A2}" dt="2020-12-23T13:39:54.457" v="60" actId="1035"/>
          <pc:sldLayoutMkLst>
            <pc:docMk/>
            <pc:sldMasterMk cId="0" sldId="2147483648"/>
            <pc:sldLayoutMk cId="0" sldId="2147483650"/>
          </pc:sldLayoutMkLst>
        </pc:sldLayoutChg>
        <pc:sldLayoutChg chg="modSp">
          <pc:chgData name="Katia Royer" userId="9e061417-3f22-4c9e-9ffa-9e4b8b54f6c3" providerId="ADAL" clId="{54811E77-81C8-42DA-93CF-CE76F3D2D9A2}" dt="2020-12-23T13:38:23.868" v="18"/>
          <pc:sldLayoutMkLst>
            <pc:docMk/>
            <pc:sldMasterMk cId="0" sldId="2147483648"/>
            <pc:sldLayoutMk cId="0" sldId="2147483651"/>
          </pc:sldLayoutMkLst>
        </pc:sldLayoutChg>
        <pc:sldLayoutChg chg="modSp">
          <pc:chgData name="Katia Royer" userId="9e061417-3f22-4c9e-9ffa-9e4b8b54f6c3" providerId="ADAL" clId="{54811E77-81C8-42DA-93CF-CE76F3D2D9A2}" dt="2020-12-23T13:38:23.868" v="18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Katia Royer" userId="9e061417-3f22-4c9e-9ffa-9e4b8b54f6c3" providerId="ADAL" clId="{54811E77-81C8-42DA-93CF-CE76F3D2D9A2}" dt="2020-12-23T07:48:24.999" v="15" actId="47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Katia Royer" userId="9e061417-3f22-4c9e-9ffa-9e4b8b54f6c3" providerId="ADAL" clId="{54811E77-81C8-42DA-93CF-CE76F3D2D9A2}" dt="2020-12-23T07:48:20.682" v="13" actId="47"/>
          <pc:sldLayoutMkLst>
            <pc:docMk/>
            <pc:sldMasterMk cId="0" sldId="2147483648"/>
            <pc:sldLayoutMk cId="0" sldId="2147483655"/>
          </pc:sldLayoutMkLst>
        </pc:sldLayoutChg>
        <pc:sldLayoutChg chg="modSp">
          <pc:chgData name="Katia Royer" userId="9e061417-3f22-4c9e-9ffa-9e4b8b54f6c3" providerId="ADAL" clId="{54811E77-81C8-42DA-93CF-CE76F3D2D9A2}" dt="2020-12-23T13:38:23.868" v="18"/>
          <pc:sldLayoutMkLst>
            <pc:docMk/>
            <pc:sldMasterMk cId="0" sldId="2147483648"/>
            <pc:sldLayoutMk cId="0" sldId="2147483656"/>
          </pc:sldLayoutMkLst>
        </pc:sldLayoutChg>
      </pc:sldMasterChg>
      <pc:sldMasterChg chg="addSp delSp modSp mod modSldLayout">
        <pc:chgData name="Katia Royer" userId="9e061417-3f22-4c9e-9ffa-9e4b8b54f6c3" providerId="ADAL" clId="{54811E77-81C8-42DA-93CF-CE76F3D2D9A2}" dt="2020-12-23T13:43:29.664" v="108"/>
        <pc:sldMasterMkLst>
          <pc:docMk/>
          <pc:sldMasterMk cId="3170939016" sldId="2147483662"/>
        </pc:sldMasterMkLst>
        <pc:sldLayoutChg chg="modSp mod">
          <pc:chgData name="Katia Royer" userId="9e061417-3f22-4c9e-9ffa-9e4b8b54f6c3" providerId="ADAL" clId="{54811E77-81C8-42DA-93CF-CE76F3D2D9A2}" dt="2020-12-23T13:43:21.081" v="107" actId="242"/>
          <pc:sldLayoutMkLst>
            <pc:docMk/>
            <pc:sldMasterMk cId="3170939016" sldId="2147483662"/>
            <pc:sldLayoutMk cId="674622540" sldId="2147483663"/>
          </pc:sldLayoutMkLst>
        </pc:sldLayoutChg>
        <pc:sldLayoutChg chg="modSp mod">
          <pc:chgData name="Katia Royer" userId="9e061417-3f22-4c9e-9ffa-9e4b8b54f6c3" providerId="ADAL" clId="{54811E77-81C8-42DA-93CF-CE76F3D2D9A2}" dt="2020-12-23T13:41:13.454" v="77" actId="207"/>
          <pc:sldLayoutMkLst>
            <pc:docMk/>
            <pc:sldMasterMk cId="3170939016" sldId="2147483662"/>
            <pc:sldLayoutMk cId="2173082816" sldId="2147483664"/>
          </pc:sldLayoutMkLst>
        </pc:sldLayoutChg>
        <pc:sldLayoutChg chg="modSp mod">
          <pc:chgData name="Katia Royer" userId="9e061417-3f22-4c9e-9ffa-9e4b8b54f6c3" providerId="ADAL" clId="{54811E77-81C8-42DA-93CF-CE76F3D2D9A2}" dt="2020-12-23T13:43:06.885" v="104" actId="242"/>
          <pc:sldLayoutMkLst>
            <pc:docMk/>
            <pc:sldMasterMk cId="3170939016" sldId="2147483662"/>
            <pc:sldLayoutMk cId="386662446" sldId="2147483665"/>
          </pc:sldLayoutMkLst>
        </pc:sldLayoutChg>
        <pc:sldLayoutChg chg="modSp mod">
          <pc:chgData name="Katia Royer" userId="9e061417-3f22-4c9e-9ffa-9e4b8b54f6c3" providerId="ADAL" clId="{54811E77-81C8-42DA-93CF-CE76F3D2D9A2}" dt="2020-12-23T13:42:55.859" v="101" actId="242"/>
          <pc:sldLayoutMkLst>
            <pc:docMk/>
            <pc:sldMasterMk cId="3170939016" sldId="2147483662"/>
            <pc:sldLayoutMk cId="639499268" sldId="2147483666"/>
          </pc:sldLayoutMkLst>
        </pc:sldLayoutChg>
        <pc:sldLayoutChg chg="modSp mod">
          <pc:chgData name="Katia Royer" userId="9e061417-3f22-4c9e-9ffa-9e4b8b54f6c3" providerId="ADAL" clId="{54811E77-81C8-42DA-93CF-CE76F3D2D9A2}" dt="2020-12-23T13:42:45.746" v="98" actId="242"/>
          <pc:sldLayoutMkLst>
            <pc:docMk/>
            <pc:sldMasterMk cId="3170939016" sldId="2147483662"/>
            <pc:sldLayoutMk cId="3869891798" sldId="2147483667"/>
          </pc:sldLayoutMkLst>
        </pc:sldLayoutChg>
        <pc:sldLayoutChg chg="modSp mod">
          <pc:chgData name="Katia Royer" userId="9e061417-3f22-4c9e-9ffa-9e4b8b54f6c3" providerId="ADAL" clId="{54811E77-81C8-42DA-93CF-CE76F3D2D9A2}" dt="2020-12-23T13:42:29.347" v="95" actId="207"/>
          <pc:sldLayoutMkLst>
            <pc:docMk/>
            <pc:sldMasterMk cId="3170939016" sldId="2147483662"/>
            <pc:sldLayoutMk cId="2516219031" sldId="2147483668"/>
          </pc:sldLayoutMkLst>
        </pc:sldLayoutChg>
        <pc:sldLayoutChg chg="modSp mod">
          <pc:chgData name="Katia Royer" userId="9e061417-3f22-4c9e-9ffa-9e4b8b54f6c3" providerId="ADAL" clId="{54811E77-81C8-42DA-93CF-CE76F3D2D9A2}" dt="2020-12-23T13:42:17.872" v="92" actId="242"/>
          <pc:sldLayoutMkLst>
            <pc:docMk/>
            <pc:sldMasterMk cId="3170939016" sldId="2147483662"/>
            <pc:sldLayoutMk cId="2040261162" sldId="2147483669"/>
          </pc:sldLayoutMkLst>
        </pc:sldLayoutChg>
        <pc:sldLayoutChg chg="modSp mod">
          <pc:chgData name="Katia Royer" userId="9e061417-3f22-4c9e-9ffa-9e4b8b54f6c3" providerId="ADAL" clId="{54811E77-81C8-42DA-93CF-CE76F3D2D9A2}" dt="2020-12-23T13:42:07.467" v="89" actId="207"/>
          <pc:sldLayoutMkLst>
            <pc:docMk/>
            <pc:sldMasterMk cId="3170939016" sldId="2147483662"/>
            <pc:sldLayoutMk cId="390254377" sldId="2147483670"/>
          </pc:sldLayoutMkLst>
        </pc:sldLayoutChg>
        <pc:sldLayoutChg chg="modSp mod">
          <pc:chgData name="Katia Royer" userId="9e061417-3f22-4c9e-9ffa-9e4b8b54f6c3" providerId="ADAL" clId="{54811E77-81C8-42DA-93CF-CE76F3D2D9A2}" dt="2020-12-23T13:41:56.235" v="86" actId="242"/>
          <pc:sldLayoutMkLst>
            <pc:docMk/>
            <pc:sldMasterMk cId="3170939016" sldId="2147483662"/>
            <pc:sldLayoutMk cId="859511487" sldId="2147483671"/>
          </pc:sldLayoutMkLst>
        </pc:sldLayoutChg>
        <pc:sldLayoutChg chg="modSp mod">
          <pc:chgData name="Katia Royer" userId="9e061417-3f22-4c9e-9ffa-9e4b8b54f6c3" providerId="ADAL" clId="{54811E77-81C8-42DA-93CF-CE76F3D2D9A2}" dt="2020-12-23T13:41:44.437" v="83" actId="207"/>
          <pc:sldLayoutMkLst>
            <pc:docMk/>
            <pc:sldMasterMk cId="3170939016" sldId="2147483662"/>
            <pc:sldLayoutMk cId="1111200992" sldId="2147483672"/>
          </pc:sldLayoutMkLst>
        </pc:sldLayoutChg>
        <pc:sldLayoutChg chg="modSp mod">
          <pc:chgData name="Katia Royer" userId="9e061417-3f22-4c9e-9ffa-9e4b8b54f6c3" providerId="ADAL" clId="{54811E77-81C8-42DA-93CF-CE76F3D2D9A2}" dt="2020-12-23T13:41:31.859" v="80" actId="242"/>
          <pc:sldLayoutMkLst>
            <pc:docMk/>
            <pc:sldMasterMk cId="3170939016" sldId="2147483662"/>
            <pc:sldLayoutMk cId="913573290" sldId="2147483673"/>
          </pc:sldLayoutMkLst>
        </pc:sldLayoutChg>
      </pc:sldMasterChg>
    </pc:docChg>
  </pc:docChgLst>
  <pc:docChgLst>
    <pc:chgData name="Dinara Valeeva" userId="cc95245b-f312-44d9-b543-be43e1424dec" providerId="ADAL" clId="{9C94DE77-6A1A-4989-BE47-52BFA3C9B026}"/>
    <pc:docChg chg="undo custSel addSld delSld modSld sldOrd">
      <pc:chgData name="Dinara Valeeva" userId="cc95245b-f312-44d9-b543-be43e1424dec" providerId="ADAL" clId="{9C94DE77-6A1A-4989-BE47-52BFA3C9B026}" dt="2025-06-06T07:55:14.483" v="5897"/>
      <pc:docMkLst>
        <pc:docMk/>
      </pc:docMkLst>
      <pc:sldChg chg="addSp modSp mod setBg">
        <pc:chgData name="Dinara Valeeva" userId="cc95245b-f312-44d9-b543-be43e1424dec" providerId="ADAL" clId="{9C94DE77-6A1A-4989-BE47-52BFA3C9B026}" dt="2025-06-04T11:17:47.870" v="5039" actId="20577"/>
        <pc:sldMkLst>
          <pc:docMk/>
          <pc:sldMk cId="2138743628" sldId="271"/>
        </pc:sldMkLst>
        <pc:spChg chg="add mod">
          <ac:chgData name="Dinara Valeeva" userId="cc95245b-f312-44d9-b543-be43e1424dec" providerId="ADAL" clId="{9C94DE77-6A1A-4989-BE47-52BFA3C9B026}" dt="2025-06-04T11:17:47.870" v="5039" actId="20577"/>
          <ac:spMkLst>
            <pc:docMk/>
            <pc:sldMk cId="2138743628" sldId="271"/>
            <ac:spMk id="2" creationId="{74B61A76-B712-7674-CDBF-FE83EB861BB0}"/>
          </ac:spMkLst>
        </pc:spChg>
        <pc:spChg chg="mod">
          <ac:chgData name="Dinara Valeeva" userId="cc95245b-f312-44d9-b543-be43e1424dec" providerId="ADAL" clId="{9C94DE77-6A1A-4989-BE47-52BFA3C9B026}" dt="2025-05-27T06:32:36.475" v="179" actId="1076"/>
          <ac:spMkLst>
            <pc:docMk/>
            <pc:sldMk cId="2138743628" sldId="271"/>
            <ac:spMk id="4" creationId="{4D2AD965-263D-4D37-A560-D1D64451F259}"/>
          </ac:spMkLst>
        </pc:spChg>
      </pc:sldChg>
      <pc:sldChg chg="new del">
        <pc:chgData name="Dinara Valeeva" userId="cc95245b-f312-44d9-b543-be43e1424dec" providerId="ADAL" clId="{9C94DE77-6A1A-4989-BE47-52BFA3C9B026}" dt="2025-05-27T06:21:47.438" v="105" actId="47"/>
        <pc:sldMkLst>
          <pc:docMk/>
          <pc:sldMk cId="2767294074" sldId="272"/>
        </pc:sldMkLst>
      </pc:sldChg>
      <pc:sldChg chg="modSp new del mod">
        <pc:chgData name="Dinara Valeeva" userId="cc95245b-f312-44d9-b543-be43e1424dec" providerId="ADAL" clId="{9C94DE77-6A1A-4989-BE47-52BFA3C9B026}" dt="2025-05-27T06:33:07.097" v="180" actId="47"/>
        <pc:sldMkLst>
          <pc:docMk/>
          <pc:sldMk cId="3112466294" sldId="272"/>
        </pc:sldMkLst>
      </pc:sldChg>
      <pc:sldChg chg="addSp delSp modSp add mod ord">
        <pc:chgData name="Dinara Valeeva" userId="cc95245b-f312-44d9-b543-be43e1424dec" providerId="ADAL" clId="{9C94DE77-6A1A-4989-BE47-52BFA3C9B026}" dt="2025-06-06T07:54:01.471" v="5886" actId="1076"/>
        <pc:sldMkLst>
          <pc:docMk/>
          <pc:sldMk cId="4061284038" sldId="272"/>
        </pc:sldMkLst>
        <pc:spChg chg="add mod">
          <ac:chgData name="Dinara Valeeva" userId="cc95245b-f312-44d9-b543-be43e1424dec" providerId="ADAL" clId="{9C94DE77-6A1A-4989-BE47-52BFA3C9B026}" dt="2025-06-06T07:54:01.471" v="5886" actId="1076"/>
          <ac:spMkLst>
            <pc:docMk/>
            <pc:sldMk cId="4061284038" sldId="272"/>
            <ac:spMk id="3" creationId="{0EAB7EFB-7D9C-F38E-FCD3-2F3EF5E836E9}"/>
          </ac:spMkLst>
        </pc:spChg>
        <pc:spChg chg="mod">
          <ac:chgData name="Dinara Valeeva" userId="cc95245b-f312-44d9-b543-be43e1424dec" providerId="ADAL" clId="{9C94DE77-6A1A-4989-BE47-52BFA3C9B026}" dt="2025-05-27T06:38:55.256" v="239" actId="14861"/>
          <ac:spMkLst>
            <pc:docMk/>
            <pc:sldMk cId="4061284038" sldId="272"/>
            <ac:spMk id="4" creationId="{B7F29C3B-B586-A473-3C1A-3D038AACAC64}"/>
          </ac:spMkLst>
        </pc:spChg>
      </pc:sldChg>
      <pc:sldChg chg="addSp modSp add mod">
        <pc:chgData name="Dinara Valeeva" userId="cc95245b-f312-44d9-b543-be43e1424dec" providerId="ADAL" clId="{9C94DE77-6A1A-4989-BE47-52BFA3C9B026}" dt="2025-06-04T06:27:23.636" v="4600" actId="1076"/>
        <pc:sldMkLst>
          <pc:docMk/>
          <pc:sldMk cId="384796366" sldId="273"/>
        </pc:sldMkLst>
        <pc:spChg chg="mod">
          <ac:chgData name="Dinara Valeeva" userId="cc95245b-f312-44d9-b543-be43e1424dec" providerId="ADAL" clId="{9C94DE77-6A1A-4989-BE47-52BFA3C9B026}" dt="2025-06-04T06:27:06.427" v="4594" actId="20577"/>
          <ac:spMkLst>
            <pc:docMk/>
            <pc:sldMk cId="384796366" sldId="273"/>
            <ac:spMk id="3" creationId="{65482037-EEF3-710A-7991-9567B7E95C9C}"/>
          </ac:spMkLst>
        </pc:spChg>
        <pc:spChg chg="mod">
          <ac:chgData name="Dinara Valeeva" userId="cc95245b-f312-44d9-b543-be43e1424dec" providerId="ADAL" clId="{9C94DE77-6A1A-4989-BE47-52BFA3C9B026}" dt="2025-05-27T06:40:03.561" v="329" actId="5793"/>
          <ac:spMkLst>
            <pc:docMk/>
            <pc:sldMk cId="384796366" sldId="273"/>
            <ac:spMk id="4" creationId="{CF4B7F06-96E4-1317-CB17-19A251221817}"/>
          </ac:spMkLst>
        </pc:spChg>
        <pc:picChg chg="add mod">
          <ac:chgData name="Dinara Valeeva" userId="cc95245b-f312-44d9-b543-be43e1424dec" providerId="ADAL" clId="{9C94DE77-6A1A-4989-BE47-52BFA3C9B026}" dt="2025-06-04T06:27:12.483" v="4597" actId="1076"/>
          <ac:picMkLst>
            <pc:docMk/>
            <pc:sldMk cId="384796366" sldId="273"/>
            <ac:picMk id="5" creationId="{F4A92667-C5CC-A3B0-DE89-C853F0642E12}"/>
          </ac:picMkLst>
        </pc:picChg>
        <pc:picChg chg="add mod">
          <ac:chgData name="Dinara Valeeva" userId="cc95245b-f312-44d9-b543-be43e1424dec" providerId="ADAL" clId="{9C94DE77-6A1A-4989-BE47-52BFA3C9B026}" dt="2025-06-04T06:27:10.832" v="4596" actId="1076"/>
          <ac:picMkLst>
            <pc:docMk/>
            <pc:sldMk cId="384796366" sldId="273"/>
            <ac:picMk id="7" creationId="{7E5E7BEA-2F9B-C63A-7F21-757FDA991596}"/>
          </ac:picMkLst>
        </pc:picChg>
        <pc:picChg chg="add mod">
          <ac:chgData name="Dinara Valeeva" userId="cc95245b-f312-44d9-b543-be43e1424dec" providerId="ADAL" clId="{9C94DE77-6A1A-4989-BE47-52BFA3C9B026}" dt="2025-06-04T06:27:13.578" v="4598" actId="1076"/>
          <ac:picMkLst>
            <pc:docMk/>
            <pc:sldMk cId="384796366" sldId="273"/>
            <ac:picMk id="9" creationId="{3BA653BE-1789-FF9E-92C0-26CC3658059D}"/>
          </ac:picMkLst>
        </pc:picChg>
        <pc:picChg chg="add mod">
          <ac:chgData name="Dinara Valeeva" userId="cc95245b-f312-44d9-b543-be43e1424dec" providerId="ADAL" clId="{9C94DE77-6A1A-4989-BE47-52BFA3C9B026}" dt="2025-06-04T06:27:23.636" v="4600" actId="1076"/>
          <ac:picMkLst>
            <pc:docMk/>
            <pc:sldMk cId="384796366" sldId="273"/>
            <ac:picMk id="11" creationId="{487197CC-6162-2D67-C8FE-1D4E0101B55B}"/>
          </ac:picMkLst>
        </pc:picChg>
      </pc:sldChg>
      <pc:sldChg chg="addSp modSp new del mod">
        <pc:chgData name="Dinara Valeeva" userId="cc95245b-f312-44d9-b543-be43e1424dec" providerId="ADAL" clId="{9C94DE77-6A1A-4989-BE47-52BFA3C9B026}" dt="2025-05-27T06:39:07.341" v="240" actId="47"/>
        <pc:sldMkLst>
          <pc:docMk/>
          <pc:sldMk cId="3168612294" sldId="273"/>
        </pc:sldMkLst>
      </pc:sldChg>
      <pc:sldChg chg="addSp delSp modSp add mod ord setBg modAnim">
        <pc:chgData name="Dinara Valeeva" userId="cc95245b-f312-44d9-b543-be43e1424dec" providerId="ADAL" clId="{9C94DE77-6A1A-4989-BE47-52BFA3C9B026}" dt="2025-06-04T11:17:32.558" v="5037" actId="1035"/>
        <pc:sldMkLst>
          <pc:docMk/>
          <pc:sldMk cId="2078066550" sldId="274"/>
        </pc:sldMkLst>
        <pc:spChg chg="add mod">
          <ac:chgData name="Dinara Valeeva" userId="cc95245b-f312-44d9-b543-be43e1424dec" providerId="ADAL" clId="{9C94DE77-6A1A-4989-BE47-52BFA3C9B026}" dt="2025-06-04T11:17:32.558" v="5037" actId="1035"/>
          <ac:spMkLst>
            <pc:docMk/>
            <pc:sldMk cId="2078066550" sldId="274"/>
            <ac:spMk id="2" creationId="{12B58032-DB19-34BB-3D1F-6F833393D468}"/>
          </ac:spMkLst>
        </pc:spChg>
        <pc:spChg chg="mod">
          <ac:chgData name="Dinara Valeeva" userId="cc95245b-f312-44d9-b543-be43e1424dec" providerId="ADAL" clId="{9C94DE77-6A1A-4989-BE47-52BFA3C9B026}" dt="2025-05-27T07:49:35.934" v="458" actId="113"/>
          <ac:spMkLst>
            <pc:docMk/>
            <pc:sldMk cId="2078066550" sldId="274"/>
            <ac:spMk id="3" creationId="{1E2C80D1-D8C2-E343-A945-F1038F738146}"/>
          </ac:spMkLst>
        </pc:spChg>
        <pc:spChg chg="mod">
          <ac:chgData name="Dinara Valeeva" userId="cc95245b-f312-44d9-b543-be43e1424dec" providerId="ADAL" clId="{9C94DE77-6A1A-4989-BE47-52BFA3C9B026}" dt="2025-05-27T06:48:40.995" v="354" actId="20577"/>
          <ac:spMkLst>
            <pc:docMk/>
            <pc:sldMk cId="2078066550" sldId="274"/>
            <ac:spMk id="4" creationId="{C488F694-3695-6260-C35B-E06BCB615157}"/>
          </ac:spMkLst>
        </pc:spChg>
      </pc:sldChg>
      <pc:sldChg chg="new del">
        <pc:chgData name="Dinara Valeeva" userId="cc95245b-f312-44d9-b543-be43e1424dec" providerId="ADAL" clId="{9C94DE77-6A1A-4989-BE47-52BFA3C9B026}" dt="2025-05-27T07:52:36.787" v="460" actId="47"/>
        <pc:sldMkLst>
          <pc:docMk/>
          <pc:sldMk cId="2655964155" sldId="275"/>
        </pc:sldMkLst>
      </pc:sldChg>
      <pc:sldChg chg="modSp add mod ord modAnim">
        <pc:chgData name="Dinara Valeeva" userId="cc95245b-f312-44d9-b543-be43e1424dec" providerId="ADAL" clId="{9C94DE77-6A1A-4989-BE47-52BFA3C9B026}" dt="2025-05-27T07:54:52.370" v="651" actId="1076"/>
        <pc:sldMkLst>
          <pc:docMk/>
          <pc:sldMk cId="3501239576" sldId="275"/>
        </pc:sldMkLst>
        <pc:spChg chg="mod">
          <ac:chgData name="Dinara Valeeva" userId="cc95245b-f312-44d9-b543-be43e1424dec" providerId="ADAL" clId="{9C94DE77-6A1A-4989-BE47-52BFA3C9B026}" dt="2025-05-27T07:54:52.370" v="651" actId="1076"/>
          <ac:spMkLst>
            <pc:docMk/>
            <pc:sldMk cId="3501239576" sldId="275"/>
            <ac:spMk id="3" creationId="{0D8257F5-EB8A-B9DA-4B5F-2CE1A80BC22A}"/>
          </ac:spMkLst>
        </pc:spChg>
        <pc:spChg chg="mod">
          <ac:chgData name="Dinara Valeeva" userId="cc95245b-f312-44d9-b543-be43e1424dec" providerId="ADAL" clId="{9C94DE77-6A1A-4989-BE47-52BFA3C9B026}" dt="2025-05-27T07:53:30.504" v="570" actId="20577"/>
          <ac:spMkLst>
            <pc:docMk/>
            <pc:sldMk cId="3501239576" sldId="275"/>
            <ac:spMk id="4" creationId="{A5D279EB-B635-B51C-1871-151B8FA9E5BF}"/>
          </ac:spMkLst>
        </pc:spChg>
      </pc:sldChg>
      <pc:sldChg chg="addSp delSp modSp add mod modTransition delAnim modAnim">
        <pc:chgData name="Dinara Valeeva" userId="cc95245b-f312-44d9-b543-be43e1424dec" providerId="ADAL" clId="{9C94DE77-6A1A-4989-BE47-52BFA3C9B026}" dt="2025-06-06T07:54:14.806" v="5889" actId="20577"/>
        <pc:sldMkLst>
          <pc:docMk/>
          <pc:sldMk cId="2226515177" sldId="276"/>
        </pc:sldMkLst>
        <pc:spChg chg="add mod">
          <ac:chgData name="Dinara Valeeva" userId="cc95245b-f312-44d9-b543-be43e1424dec" providerId="ADAL" clId="{9C94DE77-6A1A-4989-BE47-52BFA3C9B026}" dt="2025-05-28T04:52:12.081" v="3417" actId="207"/>
          <ac:spMkLst>
            <pc:docMk/>
            <pc:sldMk cId="2226515177" sldId="276"/>
            <ac:spMk id="2" creationId="{D190F245-58BF-7EF2-5174-386B526F26CB}"/>
          </ac:spMkLst>
        </pc:spChg>
        <pc:spChg chg="add mod">
          <ac:chgData name="Dinara Valeeva" userId="cc95245b-f312-44d9-b543-be43e1424dec" providerId="ADAL" clId="{9C94DE77-6A1A-4989-BE47-52BFA3C9B026}" dt="2025-06-06T07:54:13.876" v="5888" actId="20577"/>
          <ac:spMkLst>
            <pc:docMk/>
            <pc:sldMk cId="2226515177" sldId="276"/>
            <ac:spMk id="3" creationId="{944F8981-1396-D525-D321-7798AADDE195}"/>
          </ac:spMkLst>
        </pc:spChg>
        <pc:spChg chg="mod">
          <ac:chgData name="Dinara Valeeva" userId="cc95245b-f312-44d9-b543-be43e1424dec" providerId="ADAL" clId="{9C94DE77-6A1A-4989-BE47-52BFA3C9B026}" dt="2025-05-27T07:58:24.713" v="669" actId="20577"/>
          <ac:spMkLst>
            <pc:docMk/>
            <pc:sldMk cId="2226515177" sldId="276"/>
            <ac:spMk id="4" creationId="{6DA64F23-F7CA-6BB1-7BED-0983E5441F53}"/>
          </ac:spMkLst>
        </pc:spChg>
        <pc:spChg chg="add mod">
          <ac:chgData name="Dinara Valeeva" userId="cc95245b-f312-44d9-b543-be43e1424dec" providerId="ADAL" clId="{9C94DE77-6A1A-4989-BE47-52BFA3C9B026}" dt="2025-06-06T07:54:14.806" v="5889" actId="20577"/>
          <ac:spMkLst>
            <pc:docMk/>
            <pc:sldMk cId="2226515177" sldId="276"/>
            <ac:spMk id="5" creationId="{F1783328-E93B-1EC5-7AC4-B738C5E0987A}"/>
          </ac:spMkLst>
        </pc:spChg>
        <pc:spChg chg="add mod">
          <ac:chgData name="Dinara Valeeva" userId="cc95245b-f312-44d9-b543-be43e1424dec" providerId="ADAL" clId="{9C94DE77-6A1A-4989-BE47-52BFA3C9B026}" dt="2025-06-06T07:54:12.596" v="5887" actId="20577"/>
          <ac:spMkLst>
            <pc:docMk/>
            <pc:sldMk cId="2226515177" sldId="276"/>
            <ac:spMk id="8" creationId="{CD51C6AD-D11F-1BF4-CC49-654C8535EFFB}"/>
          </ac:spMkLst>
        </pc:spChg>
      </pc:sldChg>
      <pc:sldChg chg="addSp delSp modSp add mod ord delAnim modAnim">
        <pc:chgData name="Dinara Valeeva" userId="cc95245b-f312-44d9-b543-be43e1424dec" providerId="ADAL" clId="{9C94DE77-6A1A-4989-BE47-52BFA3C9B026}" dt="2025-06-06T07:53:15.256" v="5885" actId="14100"/>
        <pc:sldMkLst>
          <pc:docMk/>
          <pc:sldMk cId="3637437462" sldId="277"/>
        </pc:sldMkLst>
        <pc:spChg chg="mod">
          <ac:chgData name="Dinara Valeeva" userId="cc95245b-f312-44d9-b543-be43e1424dec" providerId="ADAL" clId="{9C94DE77-6A1A-4989-BE47-52BFA3C9B026}" dt="2025-05-27T08:15:26.546" v="717" actId="20577"/>
          <ac:spMkLst>
            <pc:docMk/>
            <pc:sldMk cId="3637437462" sldId="277"/>
            <ac:spMk id="4" creationId="{7AB5F5AB-4FBD-4973-2CDF-4A2694FB5B85}"/>
          </ac:spMkLst>
        </pc:spChg>
        <pc:spChg chg="add mod">
          <ac:chgData name="Dinara Valeeva" userId="cc95245b-f312-44d9-b543-be43e1424dec" providerId="ADAL" clId="{9C94DE77-6A1A-4989-BE47-52BFA3C9B026}" dt="2025-06-06T07:53:15.256" v="5885" actId="14100"/>
          <ac:spMkLst>
            <pc:docMk/>
            <pc:sldMk cId="3637437462" sldId="277"/>
            <ac:spMk id="5" creationId="{B3B67C84-9230-4113-012F-E94EEC2FF19D}"/>
          </ac:spMkLst>
        </pc:spChg>
        <pc:spChg chg="add mod">
          <ac:chgData name="Dinara Valeeva" userId="cc95245b-f312-44d9-b543-be43e1424dec" providerId="ADAL" clId="{9C94DE77-6A1A-4989-BE47-52BFA3C9B026}" dt="2025-05-27T08:37:40.452" v="934" actId="1035"/>
          <ac:spMkLst>
            <pc:docMk/>
            <pc:sldMk cId="3637437462" sldId="277"/>
            <ac:spMk id="6" creationId="{163D6A14-B248-3030-26F5-E61E4A6F8609}"/>
          </ac:spMkLst>
        </pc:spChg>
        <pc:picChg chg="add mod">
          <ac:chgData name="Dinara Valeeva" userId="cc95245b-f312-44d9-b543-be43e1424dec" providerId="ADAL" clId="{9C94DE77-6A1A-4989-BE47-52BFA3C9B026}" dt="2025-06-06T07:53:04.694" v="5884" actId="1076"/>
          <ac:picMkLst>
            <pc:docMk/>
            <pc:sldMk cId="3637437462" sldId="277"/>
            <ac:picMk id="3" creationId="{E3561654-A8B0-F01A-F1E9-DBA374677BFF}"/>
          </ac:picMkLst>
        </pc:picChg>
        <pc:picChg chg="add del mod">
          <ac:chgData name="Dinara Valeeva" userId="cc95245b-f312-44d9-b543-be43e1424dec" providerId="ADAL" clId="{9C94DE77-6A1A-4989-BE47-52BFA3C9B026}" dt="2025-06-06T07:52:59.851" v="5881" actId="478"/>
          <ac:picMkLst>
            <pc:docMk/>
            <pc:sldMk cId="3637437462" sldId="277"/>
            <ac:picMk id="7" creationId="{16C6604D-8CE4-B259-9D62-86B6F479CF44}"/>
          </ac:picMkLst>
        </pc:picChg>
        <pc:picChg chg="add del">
          <ac:chgData name="Dinara Valeeva" userId="cc95245b-f312-44d9-b543-be43e1424dec" providerId="ADAL" clId="{9C94DE77-6A1A-4989-BE47-52BFA3C9B026}" dt="2025-06-06T07:52:55.786" v="5879" actId="478"/>
          <ac:picMkLst>
            <pc:docMk/>
            <pc:sldMk cId="3637437462" sldId="277"/>
            <ac:picMk id="1026" creationId="{3706D2AF-D352-9E71-0FDD-91EB30D65024}"/>
          </ac:picMkLst>
        </pc:picChg>
      </pc:sldChg>
      <pc:sldChg chg="addSp delSp modSp add mod ord">
        <pc:chgData name="Dinara Valeeva" userId="cc95245b-f312-44d9-b543-be43e1424dec" providerId="ADAL" clId="{9C94DE77-6A1A-4989-BE47-52BFA3C9B026}" dt="2025-05-27T12:14:51.514" v="1770"/>
        <pc:sldMkLst>
          <pc:docMk/>
          <pc:sldMk cId="3121453774" sldId="278"/>
        </pc:sldMkLst>
        <pc:spChg chg="add mod">
          <ac:chgData name="Dinara Valeeva" userId="cc95245b-f312-44d9-b543-be43e1424dec" providerId="ADAL" clId="{9C94DE77-6A1A-4989-BE47-52BFA3C9B026}" dt="2025-05-27T10:53:57.339" v="1066" actId="1076"/>
          <ac:spMkLst>
            <pc:docMk/>
            <pc:sldMk cId="3121453774" sldId="278"/>
            <ac:spMk id="2" creationId="{412575A4-E00E-F9EF-DEA7-39B72DCD3BD2}"/>
          </ac:spMkLst>
        </pc:spChg>
        <pc:spChg chg="mod">
          <ac:chgData name="Dinara Valeeva" userId="cc95245b-f312-44d9-b543-be43e1424dec" providerId="ADAL" clId="{9C94DE77-6A1A-4989-BE47-52BFA3C9B026}" dt="2025-05-27T08:55:30.349" v="950" actId="20577"/>
          <ac:spMkLst>
            <pc:docMk/>
            <pc:sldMk cId="3121453774" sldId="278"/>
            <ac:spMk id="4" creationId="{8E364E6F-2F76-2752-DCD8-5B66BDA2BA78}"/>
          </ac:spMkLst>
        </pc:spChg>
      </pc:sldChg>
      <pc:sldChg chg="addSp delSp modSp add mod ord delAnim modAnim">
        <pc:chgData name="Dinara Valeeva" userId="cc95245b-f312-44d9-b543-be43e1424dec" providerId="ADAL" clId="{9C94DE77-6A1A-4989-BE47-52BFA3C9B026}" dt="2025-06-05T05:29:24.322" v="5253" actId="1076"/>
        <pc:sldMkLst>
          <pc:docMk/>
          <pc:sldMk cId="416368007" sldId="279"/>
        </pc:sldMkLst>
        <pc:spChg chg="add mod">
          <ac:chgData name="Dinara Valeeva" userId="cc95245b-f312-44d9-b543-be43e1424dec" providerId="ADAL" clId="{9C94DE77-6A1A-4989-BE47-52BFA3C9B026}" dt="2025-06-05T05:29:24.322" v="5253" actId="1076"/>
          <ac:spMkLst>
            <pc:docMk/>
            <pc:sldMk cId="416368007" sldId="279"/>
            <ac:spMk id="2" creationId="{721DED10-0C29-2743-A434-88FB44015790}"/>
          </ac:spMkLst>
        </pc:spChg>
        <pc:spChg chg="mod">
          <ac:chgData name="Dinara Valeeva" userId="cc95245b-f312-44d9-b543-be43e1424dec" providerId="ADAL" clId="{9C94DE77-6A1A-4989-BE47-52BFA3C9B026}" dt="2025-05-27T11:26:16.405" v="1699" actId="20577"/>
          <ac:spMkLst>
            <pc:docMk/>
            <pc:sldMk cId="416368007" sldId="279"/>
            <ac:spMk id="4" creationId="{3E22C658-C317-C8A4-5DB3-C942342BAB72}"/>
          </ac:spMkLst>
        </pc:spChg>
        <pc:spChg chg="add mod">
          <ac:chgData name="Dinara Valeeva" userId="cc95245b-f312-44d9-b543-be43e1424dec" providerId="ADAL" clId="{9C94DE77-6A1A-4989-BE47-52BFA3C9B026}" dt="2025-05-27T11:26:44.118" v="1730" actId="14100"/>
          <ac:spMkLst>
            <pc:docMk/>
            <pc:sldMk cId="416368007" sldId="279"/>
            <ac:spMk id="5" creationId="{C0261362-4D1F-7034-2157-106DAA0AF05F}"/>
          </ac:spMkLst>
        </pc:spChg>
        <pc:spChg chg="add mod">
          <ac:chgData name="Dinara Valeeva" userId="cc95245b-f312-44d9-b543-be43e1424dec" providerId="ADAL" clId="{9C94DE77-6A1A-4989-BE47-52BFA3C9B026}" dt="2025-05-27T11:27:04.375" v="1752" actId="20577"/>
          <ac:spMkLst>
            <pc:docMk/>
            <pc:sldMk cId="416368007" sldId="279"/>
            <ac:spMk id="6" creationId="{CBDCCCC4-FD0B-1084-B7C5-3BE6295A5601}"/>
          </ac:spMkLst>
        </pc:spChg>
        <pc:picChg chg="add mod">
          <ac:chgData name="Dinara Valeeva" userId="cc95245b-f312-44d9-b543-be43e1424dec" providerId="ADAL" clId="{9C94DE77-6A1A-4989-BE47-52BFA3C9B026}" dt="2025-05-27T11:21:48.207" v="1592" actId="1036"/>
          <ac:picMkLst>
            <pc:docMk/>
            <pc:sldMk cId="416368007" sldId="279"/>
            <ac:picMk id="9" creationId="{8AEEF317-9B7C-2315-8C2F-E562B811A36A}"/>
          </ac:picMkLst>
        </pc:picChg>
      </pc:sldChg>
      <pc:sldChg chg="add del">
        <pc:chgData name="Dinara Valeeva" userId="cc95245b-f312-44d9-b543-be43e1424dec" providerId="ADAL" clId="{9C94DE77-6A1A-4989-BE47-52BFA3C9B026}" dt="2025-05-27T11:15:26.904" v="1504" actId="47"/>
        <pc:sldMkLst>
          <pc:docMk/>
          <pc:sldMk cId="3495614818" sldId="280"/>
        </pc:sldMkLst>
      </pc:sldChg>
      <pc:sldChg chg="addSp delSp modSp add mod ord delAnim modAnim">
        <pc:chgData name="Dinara Valeeva" userId="cc95245b-f312-44d9-b543-be43e1424dec" providerId="ADAL" clId="{9C94DE77-6A1A-4989-BE47-52BFA3C9B026}" dt="2025-06-05T05:31:12.284" v="5263" actId="20577"/>
        <pc:sldMkLst>
          <pc:docMk/>
          <pc:sldMk cId="4198635970" sldId="280"/>
        </pc:sldMkLst>
        <pc:spChg chg="add mod">
          <ac:chgData name="Dinara Valeeva" userId="cc95245b-f312-44d9-b543-be43e1424dec" providerId="ADAL" clId="{9C94DE77-6A1A-4989-BE47-52BFA3C9B026}" dt="2025-06-05T05:31:12.284" v="5263" actId="20577"/>
          <ac:spMkLst>
            <pc:docMk/>
            <pc:sldMk cId="4198635970" sldId="280"/>
            <ac:spMk id="2" creationId="{28920748-1D66-C889-1275-F2CA8ACBAEA3}"/>
          </ac:spMkLst>
        </pc:spChg>
        <pc:spChg chg="mod">
          <ac:chgData name="Dinara Valeeva" userId="cc95245b-f312-44d9-b543-be43e1424dec" providerId="ADAL" clId="{9C94DE77-6A1A-4989-BE47-52BFA3C9B026}" dt="2025-05-27T12:15:11.420" v="1776" actId="20577"/>
          <ac:spMkLst>
            <pc:docMk/>
            <pc:sldMk cId="4198635970" sldId="280"/>
            <ac:spMk id="4" creationId="{CF7E4FF2-06AF-A14E-A996-AD800BB66B3E}"/>
          </ac:spMkLst>
        </pc:spChg>
        <pc:spChg chg="add mod">
          <ac:chgData name="Dinara Valeeva" userId="cc95245b-f312-44d9-b543-be43e1424dec" providerId="ADAL" clId="{9C94DE77-6A1A-4989-BE47-52BFA3C9B026}" dt="2025-06-05T05:30:53.621" v="5262" actId="403"/>
          <ac:spMkLst>
            <pc:docMk/>
            <pc:sldMk cId="4198635970" sldId="280"/>
            <ac:spMk id="5" creationId="{A337C2B7-DABF-C670-9B38-D6065C69F5B7}"/>
          </ac:spMkLst>
        </pc:spChg>
        <pc:picChg chg="add mod">
          <ac:chgData name="Dinara Valeeva" userId="cc95245b-f312-44d9-b543-be43e1424dec" providerId="ADAL" clId="{9C94DE77-6A1A-4989-BE47-52BFA3C9B026}" dt="2025-05-27T14:22:04.206" v="1986" actId="1076"/>
          <ac:picMkLst>
            <pc:docMk/>
            <pc:sldMk cId="4198635970" sldId="280"/>
            <ac:picMk id="7" creationId="{7E06FED3-E846-7672-2702-DF5A3D3B0174}"/>
          </ac:picMkLst>
        </pc:picChg>
      </pc:sldChg>
      <pc:sldChg chg="addSp delSp modSp add mod ord delAnim modAnim">
        <pc:chgData name="Dinara Valeeva" userId="cc95245b-f312-44d9-b543-be43e1424dec" providerId="ADAL" clId="{9C94DE77-6A1A-4989-BE47-52BFA3C9B026}" dt="2025-06-06T07:55:14.483" v="5897"/>
        <pc:sldMkLst>
          <pc:docMk/>
          <pc:sldMk cId="4040135494" sldId="281"/>
        </pc:sldMkLst>
        <pc:spChg chg="add mod">
          <ac:chgData name="Dinara Valeeva" userId="cc95245b-f312-44d9-b543-be43e1424dec" providerId="ADAL" clId="{9C94DE77-6A1A-4989-BE47-52BFA3C9B026}" dt="2025-06-04T06:34:19.852" v="4621" actId="1076"/>
          <ac:spMkLst>
            <pc:docMk/>
            <pc:sldMk cId="4040135494" sldId="281"/>
            <ac:spMk id="2" creationId="{36E5637D-36DE-4D05-E1FE-E1E12E893682}"/>
          </ac:spMkLst>
        </pc:spChg>
        <pc:spChg chg="add mod">
          <ac:chgData name="Dinara Valeeva" userId="cc95245b-f312-44d9-b543-be43e1424dec" providerId="ADAL" clId="{9C94DE77-6A1A-4989-BE47-52BFA3C9B026}" dt="2025-06-06T07:54:38.702" v="5891" actId="1076"/>
          <ac:spMkLst>
            <pc:docMk/>
            <pc:sldMk cId="4040135494" sldId="281"/>
            <ac:spMk id="3" creationId="{F7823DB5-02F3-2935-08E9-572797359E09}"/>
          </ac:spMkLst>
        </pc:spChg>
        <pc:spChg chg="mod">
          <ac:chgData name="Dinara Valeeva" userId="cc95245b-f312-44d9-b543-be43e1424dec" providerId="ADAL" clId="{9C94DE77-6A1A-4989-BE47-52BFA3C9B026}" dt="2025-05-27T14:16:24.618" v="1867" actId="20577"/>
          <ac:spMkLst>
            <pc:docMk/>
            <pc:sldMk cId="4040135494" sldId="281"/>
            <ac:spMk id="4" creationId="{DDCA187C-3238-7981-5019-A18E7C8BA806}"/>
          </ac:spMkLst>
        </pc:spChg>
        <pc:spChg chg="add mod">
          <ac:chgData name="Dinara Valeeva" userId="cc95245b-f312-44d9-b543-be43e1424dec" providerId="ADAL" clId="{9C94DE77-6A1A-4989-BE47-52BFA3C9B026}" dt="2025-06-06T07:54:44.975" v="5892" actId="1076"/>
          <ac:spMkLst>
            <pc:docMk/>
            <pc:sldMk cId="4040135494" sldId="281"/>
            <ac:spMk id="5" creationId="{DE180BE1-2074-DD76-75CF-FDF355E98FDA}"/>
          </ac:spMkLst>
        </pc:spChg>
        <pc:spChg chg="add mod">
          <ac:chgData name="Dinara Valeeva" userId="cc95245b-f312-44d9-b543-be43e1424dec" providerId="ADAL" clId="{9C94DE77-6A1A-4989-BE47-52BFA3C9B026}" dt="2025-06-04T06:47:18.699" v="4695"/>
          <ac:spMkLst>
            <pc:docMk/>
            <pc:sldMk cId="4040135494" sldId="281"/>
            <ac:spMk id="7" creationId="{C396BC85-8529-355A-84F9-402BD3436BA4}"/>
          </ac:spMkLst>
        </pc:spChg>
      </pc:sldChg>
      <pc:sldChg chg="addSp delSp modSp add del mod">
        <pc:chgData name="Dinara Valeeva" userId="cc95245b-f312-44d9-b543-be43e1424dec" providerId="ADAL" clId="{9C94DE77-6A1A-4989-BE47-52BFA3C9B026}" dt="2025-05-27T14:52:00.205" v="2129" actId="47"/>
        <pc:sldMkLst>
          <pc:docMk/>
          <pc:sldMk cId="2917481157" sldId="282"/>
        </pc:sldMkLst>
      </pc:sldChg>
      <pc:sldChg chg="addSp delSp modSp add mod">
        <pc:chgData name="Dinara Valeeva" userId="cc95245b-f312-44d9-b543-be43e1424dec" providerId="ADAL" clId="{9C94DE77-6A1A-4989-BE47-52BFA3C9B026}" dt="2025-05-27T14:51:53.481" v="2128" actId="1076"/>
        <pc:sldMkLst>
          <pc:docMk/>
          <pc:sldMk cId="1253330685" sldId="283"/>
        </pc:sldMkLst>
        <pc:picChg chg="mod">
          <ac:chgData name="Dinara Valeeva" userId="cc95245b-f312-44d9-b543-be43e1424dec" providerId="ADAL" clId="{9C94DE77-6A1A-4989-BE47-52BFA3C9B026}" dt="2025-05-27T14:51:53.481" v="2128" actId="1076"/>
          <ac:picMkLst>
            <pc:docMk/>
            <pc:sldMk cId="1253330685" sldId="283"/>
            <ac:picMk id="6" creationId="{91B28006-5B9C-CCD4-4FDB-3C5460B3D48B}"/>
          </ac:picMkLst>
        </pc:picChg>
      </pc:sldChg>
      <pc:sldChg chg="addSp delSp modSp add mod modTransition setBg modAnim">
        <pc:chgData name="Dinara Valeeva" userId="cc95245b-f312-44d9-b543-be43e1424dec" providerId="ADAL" clId="{9C94DE77-6A1A-4989-BE47-52BFA3C9B026}" dt="2025-05-27T14:59:27.245" v="2417"/>
        <pc:sldMkLst>
          <pc:docMk/>
          <pc:sldMk cId="2857801443" sldId="284"/>
        </pc:sldMkLst>
        <pc:spChg chg="mod">
          <ac:chgData name="Dinara Valeeva" userId="cc95245b-f312-44d9-b543-be43e1424dec" providerId="ADAL" clId="{9C94DE77-6A1A-4989-BE47-52BFA3C9B026}" dt="2025-05-27T14:52:16.785" v="2131" actId="6549"/>
          <ac:spMkLst>
            <pc:docMk/>
            <pc:sldMk cId="2857801443" sldId="284"/>
            <ac:spMk id="4" creationId="{2E6D702A-A030-7477-1141-9973006F8522}"/>
          </ac:spMkLst>
        </pc:spChg>
        <pc:picChg chg="add mod">
          <ac:chgData name="Dinara Valeeva" userId="cc95245b-f312-44d9-b543-be43e1424dec" providerId="ADAL" clId="{9C94DE77-6A1A-4989-BE47-52BFA3C9B026}" dt="2025-05-27T14:56:08.329" v="2321" actId="207"/>
          <ac:picMkLst>
            <pc:docMk/>
            <pc:sldMk cId="2857801443" sldId="284"/>
            <ac:picMk id="3" creationId="{C8426883-2C32-5F50-2A9D-7FD603E263EE}"/>
          </ac:picMkLst>
        </pc:picChg>
      </pc:sldChg>
      <pc:sldChg chg="addSp delSp modSp add mod">
        <pc:chgData name="Dinara Valeeva" userId="cc95245b-f312-44d9-b543-be43e1424dec" providerId="ADAL" clId="{9C94DE77-6A1A-4989-BE47-52BFA3C9B026}" dt="2025-06-05T21:50:47.413" v="5778" actId="20577"/>
        <pc:sldMkLst>
          <pc:docMk/>
          <pc:sldMk cId="1895423845" sldId="285"/>
        </pc:sldMkLst>
        <pc:spChg chg="add mod">
          <ac:chgData name="Dinara Valeeva" userId="cc95245b-f312-44d9-b543-be43e1424dec" providerId="ADAL" clId="{9C94DE77-6A1A-4989-BE47-52BFA3C9B026}" dt="2025-06-05T05:36:04.029" v="5619" actId="20577"/>
          <ac:spMkLst>
            <pc:docMk/>
            <pc:sldMk cId="1895423845" sldId="285"/>
            <ac:spMk id="2" creationId="{7A1B97AE-60B0-F7A3-BEEE-EB0FBAB4C49D}"/>
          </ac:spMkLst>
        </pc:spChg>
        <pc:spChg chg="mod">
          <ac:chgData name="Dinara Valeeva" userId="cc95245b-f312-44d9-b543-be43e1424dec" providerId="ADAL" clId="{9C94DE77-6A1A-4989-BE47-52BFA3C9B026}" dt="2025-06-04T07:52:58.838" v="4970" actId="20577"/>
          <ac:spMkLst>
            <pc:docMk/>
            <pc:sldMk cId="1895423845" sldId="285"/>
            <ac:spMk id="4" creationId="{3F9B7103-76A2-11F6-B4A5-6A57A87FE2B2}"/>
          </ac:spMkLst>
        </pc:spChg>
        <pc:spChg chg="add mod">
          <ac:chgData name="Dinara Valeeva" userId="cc95245b-f312-44d9-b543-be43e1424dec" providerId="ADAL" clId="{9C94DE77-6A1A-4989-BE47-52BFA3C9B026}" dt="2025-06-05T21:50:09.558" v="5704" actId="20577"/>
          <ac:spMkLst>
            <pc:docMk/>
            <pc:sldMk cId="1895423845" sldId="285"/>
            <ac:spMk id="5" creationId="{2A5AB89B-FB80-5F52-F38D-3DB0CA7DE589}"/>
          </ac:spMkLst>
        </pc:spChg>
        <pc:spChg chg="add mod">
          <ac:chgData name="Dinara Valeeva" userId="cc95245b-f312-44d9-b543-be43e1424dec" providerId="ADAL" clId="{9C94DE77-6A1A-4989-BE47-52BFA3C9B026}" dt="2025-06-05T21:50:47.413" v="5778" actId="20577"/>
          <ac:spMkLst>
            <pc:docMk/>
            <pc:sldMk cId="1895423845" sldId="285"/>
            <ac:spMk id="10" creationId="{0292059F-9C99-3F6F-A35D-8F1BAC1A53FF}"/>
          </ac:spMkLst>
        </pc:spChg>
        <pc:cxnChg chg="add mod">
          <ac:chgData name="Dinara Valeeva" userId="cc95245b-f312-44d9-b543-be43e1424dec" providerId="ADAL" clId="{9C94DE77-6A1A-4989-BE47-52BFA3C9B026}" dt="2025-05-28T04:30:00.721" v="2902" actId="14100"/>
          <ac:cxnSpMkLst>
            <pc:docMk/>
            <pc:sldMk cId="1895423845" sldId="285"/>
            <ac:cxnSpMk id="7" creationId="{CD0CE5D1-C538-80AE-0943-A5F91663710F}"/>
          </ac:cxnSpMkLst>
        </pc:cxnChg>
        <pc:cxnChg chg="add mod">
          <ac:chgData name="Dinara Valeeva" userId="cc95245b-f312-44d9-b543-be43e1424dec" providerId="ADAL" clId="{9C94DE77-6A1A-4989-BE47-52BFA3C9B026}" dt="2025-05-28T04:30:08.650" v="2903" actId="14100"/>
          <ac:cxnSpMkLst>
            <pc:docMk/>
            <pc:sldMk cId="1895423845" sldId="285"/>
            <ac:cxnSpMk id="8" creationId="{361D0141-4988-941C-F6D7-1C823D547909}"/>
          </ac:cxnSpMkLst>
        </pc:cxnChg>
      </pc:sldChg>
      <pc:sldChg chg="addSp delSp modSp add mod ord">
        <pc:chgData name="Dinara Valeeva" userId="cc95245b-f312-44d9-b543-be43e1424dec" providerId="ADAL" clId="{9C94DE77-6A1A-4989-BE47-52BFA3C9B026}" dt="2025-05-28T04:44:10.856" v="3325" actId="20577"/>
        <pc:sldMkLst>
          <pc:docMk/>
          <pc:sldMk cId="1583004462" sldId="286"/>
        </pc:sldMkLst>
        <pc:spChg chg="mod">
          <ac:chgData name="Dinara Valeeva" userId="cc95245b-f312-44d9-b543-be43e1424dec" providerId="ADAL" clId="{9C94DE77-6A1A-4989-BE47-52BFA3C9B026}" dt="2025-05-28T04:42:48.805" v="3240" actId="20577"/>
          <ac:spMkLst>
            <pc:docMk/>
            <pc:sldMk cId="1583004462" sldId="286"/>
            <ac:spMk id="4" creationId="{F07D82CC-B84B-DADA-69F6-B2D029C4DA2B}"/>
          </ac:spMkLst>
        </pc:spChg>
        <pc:spChg chg="add mod">
          <ac:chgData name="Dinara Valeeva" userId="cc95245b-f312-44d9-b543-be43e1424dec" providerId="ADAL" clId="{9C94DE77-6A1A-4989-BE47-52BFA3C9B026}" dt="2025-05-28T04:44:10.856" v="3325" actId="20577"/>
          <ac:spMkLst>
            <pc:docMk/>
            <pc:sldMk cId="1583004462" sldId="286"/>
            <ac:spMk id="10" creationId="{B82C625A-7B69-5883-2993-64E668BC5CF6}"/>
          </ac:spMkLst>
        </pc:spChg>
        <pc:picChg chg="add mod">
          <ac:chgData name="Dinara Valeeva" userId="cc95245b-f312-44d9-b543-be43e1424dec" providerId="ADAL" clId="{9C94DE77-6A1A-4989-BE47-52BFA3C9B026}" dt="2025-05-28T04:41:00.744" v="3016" actId="1076"/>
          <ac:picMkLst>
            <pc:docMk/>
            <pc:sldMk cId="1583004462" sldId="286"/>
            <ac:picMk id="5" creationId="{2161C783-13A8-B954-87AD-D26357B989E2}"/>
          </ac:picMkLst>
        </pc:picChg>
        <pc:picChg chg="add mod">
          <ac:chgData name="Dinara Valeeva" userId="cc95245b-f312-44d9-b543-be43e1424dec" providerId="ADAL" clId="{9C94DE77-6A1A-4989-BE47-52BFA3C9B026}" dt="2025-05-28T04:40:55.048" v="3014" actId="1076"/>
          <ac:picMkLst>
            <pc:docMk/>
            <pc:sldMk cId="1583004462" sldId="286"/>
            <ac:picMk id="7" creationId="{B9BA0F99-AD9D-6593-419C-BF3D6966B6B1}"/>
          </ac:picMkLst>
        </pc:picChg>
        <pc:picChg chg="add mod">
          <ac:chgData name="Dinara Valeeva" userId="cc95245b-f312-44d9-b543-be43e1424dec" providerId="ADAL" clId="{9C94DE77-6A1A-4989-BE47-52BFA3C9B026}" dt="2025-05-28T04:41:06.481" v="3017" actId="14100"/>
          <ac:picMkLst>
            <pc:docMk/>
            <pc:sldMk cId="1583004462" sldId="286"/>
            <ac:picMk id="9" creationId="{274831D6-037A-600E-6C58-88CDA06E0E99}"/>
          </ac:picMkLst>
        </pc:picChg>
      </pc:sldChg>
      <pc:sldChg chg="addSp delSp modSp add mod">
        <pc:chgData name="Dinara Valeeva" userId="cc95245b-f312-44d9-b543-be43e1424dec" providerId="ADAL" clId="{9C94DE77-6A1A-4989-BE47-52BFA3C9B026}" dt="2025-06-06T07:37:21.030" v="5837" actId="1076"/>
        <pc:sldMkLst>
          <pc:docMk/>
          <pc:sldMk cId="36447732" sldId="287"/>
        </pc:sldMkLst>
        <pc:spChg chg="add mod">
          <ac:chgData name="Dinara Valeeva" userId="cc95245b-f312-44d9-b543-be43e1424dec" providerId="ADAL" clId="{9C94DE77-6A1A-4989-BE47-52BFA3C9B026}" dt="2025-05-28T04:54:51.015" v="3444" actId="1037"/>
          <ac:spMkLst>
            <pc:docMk/>
            <pc:sldMk cId="36447732" sldId="287"/>
            <ac:spMk id="2" creationId="{B2818FE2-F29B-2B4D-BF87-7B6EBB685C44}"/>
          </ac:spMkLst>
        </pc:spChg>
        <pc:spChg chg="mod">
          <ac:chgData name="Dinara Valeeva" userId="cc95245b-f312-44d9-b543-be43e1424dec" providerId="ADAL" clId="{9C94DE77-6A1A-4989-BE47-52BFA3C9B026}" dt="2025-05-28T04:44:45.920" v="3346" actId="20577"/>
          <ac:spMkLst>
            <pc:docMk/>
            <pc:sldMk cId="36447732" sldId="287"/>
            <ac:spMk id="4" creationId="{F19D01FC-6792-5F4E-1633-249BF532A7B3}"/>
          </ac:spMkLst>
        </pc:spChg>
        <pc:spChg chg="add mod">
          <ac:chgData name="Dinara Valeeva" userId="cc95245b-f312-44d9-b543-be43e1424dec" providerId="ADAL" clId="{9C94DE77-6A1A-4989-BE47-52BFA3C9B026}" dt="2025-06-06T07:37:02.451" v="5830" actId="20577"/>
          <ac:spMkLst>
            <pc:docMk/>
            <pc:sldMk cId="36447732" sldId="287"/>
            <ac:spMk id="6" creationId="{46F4DD56-711A-4CAC-063C-0BEEAA8A5B85}"/>
          </ac:spMkLst>
        </pc:spChg>
        <pc:spChg chg="add mod">
          <ac:chgData name="Dinara Valeeva" userId="cc95245b-f312-44d9-b543-be43e1424dec" providerId="ADAL" clId="{9C94DE77-6A1A-4989-BE47-52BFA3C9B026}" dt="2025-06-06T07:37:21.030" v="5837" actId="1076"/>
          <ac:spMkLst>
            <pc:docMk/>
            <pc:sldMk cId="36447732" sldId="287"/>
            <ac:spMk id="8" creationId="{A6DCDAA1-A1B7-50F8-8BF1-CDAA14F6A1C1}"/>
          </ac:spMkLst>
        </pc:spChg>
        <pc:spChg chg="add mod">
          <ac:chgData name="Dinara Valeeva" userId="cc95245b-f312-44d9-b543-be43e1424dec" providerId="ADAL" clId="{9C94DE77-6A1A-4989-BE47-52BFA3C9B026}" dt="2025-06-06T07:37:04.285" v="5831" actId="20577"/>
          <ac:spMkLst>
            <pc:docMk/>
            <pc:sldMk cId="36447732" sldId="287"/>
            <ac:spMk id="11" creationId="{3B0829E2-68BF-A133-D86E-9E1761D22AF0}"/>
          </ac:spMkLst>
        </pc:spChg>
        <pc:spChg chg="add mod">
          <ac:chgData name="Dinara Valeeva" userId="cc95245b-f312-44d9-b543-be43e1424dec" providerId="ADAL" clId="{9C94DE77-6A1A-4989-BE47-52BFA3C9B026}" dt="2025-06-06T07:37:13.334" v="5834" actId="1076"/>
          <ac:spMkLst>
            <pc:docMk/>
            <pc:sldMk cId="36447732" sldId="287"/>
            <ac:spMk id="12" creationId="{39103643-155C-345C-7650-8B6C74A33311}"/>
          </ac:spMkLst>
        </pc:spChg>
      </pc:sldChg>
      <pc:sldChg chg="add del">
        <pc:chgData name="Dinara Valeeva" userId="cc95245b-f312-44d9-b543-be43e1424dec" providerId="ADAL" clId="{9C94DE77-6A1A-4989-BE47-52BFA3C9B026}" dt="2025-05-28T04:55:45.702" v="3446"/>
        <pc:sldMkLst>
          <pc:docMk/>
          <pc:sldMk cId="2032848835" sldId="288"/>
        </pc:sldMkLst>
      </pc:sldChg>
      <pc:sldChg chg="addSp delSp modSp add mod">
        <pc:chgData name="Dinara Valeeva" userId="cc95245b-f312-44d9-b543-be43e1424dec" providerId="ADAL" clId="{9C94DE77-6A1A-4989-BE47-52BFA3C9B026}" dt="2025-06-05T21:51:05.423" v="5793" actId="20577"/>
        <pc:sldMkLst>
          <pc:docMk/>
          <pc:sldMk cId="2164160279" sldId="288"/>
        </pc:sldMkLst>
        <pc:spChg chg="mod">
          <ac:chgData name="Dinara Valeeva" userId="cc95245b-f312-44d9-b543-be43e1424dec" providerId="ADAL" clId="{9C94DE77-6A1A-4989-BE47-52BFA3C9B026}" dt="2025-06-05T21:51:05.423" v="5793" actId="20577"/>
          <ac:spMkLst>
            <pc:docMk/>
            <pc:sldMk cId="2164160279" sldId="288"/>
            <ac:spMk id="4" creationId="{4CDF4BCA-C030-77E8-9FF2-CB8F1E4D70A1}"/>
          </ac:spMkLst>
        </pc:spChg>
        <pc:spChg chg="add mod">
          <ac:chgData name="Dinara Valeeva" userId="cc95245b-f312-44d9-b543-be43e1424dec" providerId="ADAL" clId="{9C94DE77-6A1A-4989-BE47-52BFA3C9B026}" dt="2025-05-28T05:08:54.065" v="3826" actId="113"/>
          <ac:spMkLst>
            <pc:docMk/>
            <pc:sldMk cId="2164160279" sldId="288"/>
            <ac:spMk id="7" creationId="{F5514718-2664-BFD4-D78B-FA8168C1B0C0}"/>
          </ac:spMkLst>
        </pc:spChg>
        <pc:picChg chg="add mod">
          <ac:chgData name="Dinara Valeeva" userId="cc95245b-f312-44d9-b543-be43e1424dec" providerId="ADAL" clId="{9C94DE77-6A1A-4989-BE47-52BFA3C9B026}" dt="2025-05-28T05:07:56.877" v="3792" actId="1076"/>
          <ac:picMkLst>
            <pc:docMk/>
            <pc:sldMk cId="2164160279" sldId="288"/>
            <ac:picMk id="5" creationId="{6ED16A78-CC14-A217-7C5F-125D35BF7E6D}"/>
          </ac:picMkLst>
        </pc:picChg>
      </pc:sldChg>
      <pc:sldChg chg="addSp delSp modSp add mod">
        <pc:chgData name="Dinara Valeeva" userId="cc95245b-f312-44d9-b543-be43e1424dec" providerId="ADAL" clId="{9C94DE77-6A1A-4989-BE47-52BFA3C9B026}" dt="2025-06-06T07:37:39.712" v="5840" actId="14100"/>
        <pc:sldMkLst>
          <pc:docMk/>
          <pc:sldMk cId="1071884856" sldId="289"/>
        </pc:sldMkLst>
        <pc:spChg chg="add del mod">
          <ac:chgData name="Dinara Valeeva" userId="cc95245b-f312-44d9-b543-be43e1424dec" providerId="ADAL" clId="{9C94DE77-6A1A-4989-BE47-52BFA3C9B026}" dt="2025-06-05T05:32:19.577" v="5267" actId="478"/>
          <ac:spMkLst>
            <pc:docMk/>
            <pc:sldMk cId="1071884856" sldId="289"/>
            <ac:spMk id="2" creationId="{1F9B3E21-4679-93D1-7F2A-4AE95F47B52C}"/>
          </ac:spMkLst>
        </pc:spChg>
        <pc:spChg chg="mod">
          <ac:chgData name="Dinara Valeeva" userId="cc95245b-f312-44d9-b543-be43e1424dec" providerId="ADAL" clId="{9C94DE77-6A1A-4989-BE47-52BFA3C9B026}" dt="2025-05-28T05:12:12.518" v="3894" actId="20577"/>
          <ac:spMkLst>
            <pc:docMk/>
            <pc:sldMk cId="1071884856" sldId="289"/>
            <ac:spMk id="4" creationId="{303D3707-29FD-3838-4ACF-0856CFE0968D}"/>
          </ac:spMkLst>
        </pc:spChg>
        <pc:spChg chg="add del mod">
          <ac:chgData name="Dinara Valeeva" userId="cc95245b-f312-44d9-b543-be43e1424dec" providerId="ADAL" clId="{9C94DE77-6A1A-4989-BE47-52BFA3C9B026}" dt="2025-06-05T05:32:18.286" v="5266" actId="478"/>
          <ac:spMkLst>
            <pc:docMk/>
            <pc:sldMk cId="1071884856" sldId="289"/>
            <ac:spMk id="6" creationId="{2C1AC9B4-549B-60E4-FF4B-1E9A14807644}"/>
          </ac:spMkLst>
        </pc:spChg>
        <pc:spChg chg="add mod">
          <ac:chgData name="Dinara Valeeva" userId="cc95245b-f312-44d9-b543-be43e1424dec" providerId="ADAL" clId="{9C94DE77-6A1A-4989-BE47-52BFA3C9B026}" dt="2025-06-06T07:37:39.712" v="5840" actId="14100"/>
          <ac:spMkLst>
            <pc:docMk/>
            <pc:sldMk cId="1071884856" sldId="289"/>
            <ac:spMk id="11" creationId="{1A7C2A88-2B8D-37F0-615F-9C2B5513AE5A}"/>
          </ac:spMkLst>
        </pc:spChg>
        <pc:cxnChg chg="add del mod">
          <ac:chgData name="Dinara Valeeva" userId="cc95245b-f312-44d9-b543-be43e1424dec" providerId="ADAL" clId="{9C94DE77-6A1A-4989-BE47-52BFA3C9B026}" dt="2025-06-05T05:32:21.024" v="5268" actId="478"/>
          <ac:cxnSpMkLst>
            <pc:docMk/>
            <pc:sldMk cId="1071884856" sldId="289"/>
            <ac:cxnSpMk id="9" creationId="{00425E9E-E8F8-EA8C-DDA8-20FD7C3A6DBF}"/>
          </ac:cxnSpMkLst>
        </pc:cxnChg>
      </pc:sldChg>
      <pc:sldChg chg="addSp delSp modSp add mod addAnim delAnim modAnim">
        <pc:chgData name="Dinara Valeeva" userId="cc95245b-f312-44d9-b543-be43e1424dec" providerId="ADAL" clId="{9C94DE77-6A1A-4989-BE47-52BFA3C9B026}" dt="2025-06-06T07:37:53.651" v="5841" actId="14100"/>
        <pc:sldMkLst>
          <pc:docMk/>
          <pc:sldMk cId="3970147807" sldId="290"/>
        </pc:sldMkLst>
        <pc:spChg chg="add del mod">
          <ac:chgData name="Dinara Valeeva" userId="cc95245b-f312-44d9-b543-be43e1424dec" providerId="ADAL" clId="{9C94DE77-6A1A-4989-BE47-52BFA3C9B026}" dt="2025-06-06T06:07:32.154" v="5797" actId="20577"/>
          <ac:spMkLst>
            <pc:docMk/>
            <pc:sldMk cId="3970147807" sldId="290"/>
            <ac:spMk id="2" creationId="{2743D4FF-B949-B9BC-977E-9CC1B901A413}"/>
          </ac:spMkLst>
        </pc:spChg>
        <pc:spChg chg="add mod">
          <ac:chgData name="Dinara Valeeva" userId="cc95245b-f312-44d9-b543-be43e1424dec" providerId="ADAL" clId="{9C94DE77-6A1A-4989-BE47-52BFA3C9B026}" dt="2025-06-06T07:37:53.651" v="5841" actId="14100"/>
          <ac:spMkLst>
            <pc:docMk/>
            <pc:sldMk cId="3970147807" sldId="290"/>
            <ac:spMk id="3" creationId="{B83A6394-F978-C4C4-0027-D4E473AF151A}"/>
          </ac:spMkLst>
        </pc:spChg>
        <pc:spChg chg="mod">
          <ac:chgData name="Dinara Valeeva" userId="cc95245b-f312-44d9-b543-be43e1424dec" providerId="ADAL" clId="{9C94DE77-6A1A-4989-BE47-52BFA3C9B026}" dt="2025-05-28T05:36:39.545" v="4320" actId="5793"/>
          <ac:spMkLst>
            <pc:docMk/>
            <pc:sldMk cId="3970147807" sldId="290"/>
            <ac:spMk id="4" creationId="{83DAE53A-5126-A8AA-CF7D-B27BF8CB3090}"/>
          </ac:spMkLst>
        </pc:spChg>
        <pc:spChg chg="add mod">
          <ac:chgData name="Dinara Valeeva" userId="cc95245b-f312-44d9-b543-be43e1424dec" providerId="ADAL" clId="{9C94DE77-6A1A-4989-BE47-52BFA3C9B026}" dt="2025-05-28T05:40:08.058" v="4423" actId="120"/>
          <ac:spMkLst>
            <pc:docMk/>
            <pc:sldMk cId="3970147807" sldId="290"/>
            <ac:spMk id="5" creationId="{CF1BB80B-3CEB-477D-46E0-72EB3375F755}"/>
          </ac:spMkLst>
        </pc:spChg>
        <pc:spChg chg="add mod">
          <ac:chgData name="Dinara Valeeva" userId="cc95245b-f312-44d9-b543-be43e1424dec" providerId="ADAL" clId="{9C94DE77-6A1A-4989-BE47-52BFA3C9B026}" dt="2025-06-04T11:33:22.817" v="5134" actId="20577"/>
          <ac:spMkLst>
            <pc:docMk/>
            <pc:sldMk cId="3970147807" sldId="290"/>
            <ac:spMk id="7" creationId="{6153FA88-8E53-C225-09DC-657966933674}"/>
          </ac:spMkLst>
        </pc:spChg>
        <pc:spChg chg="add mod">
          <ac:chgData name="Dinara Valeeva" userId="cc95245b-f312-44d9-b543-be43e1424dec" providerId="ADAL" clId="{9C94DE77-6A1A-4989-BE47-52BFA3C9B026}" dt="2025-06-04T11:14:04.141" v="5006" actId="20577"/>
          <ac:spMkLst>
            <pc:docMk/>
            <pc:sldMk cId="3970147807" sldId="290"/>
            <ac:spMk id="10" creationId="{1E7F51CD-E17C-5100-4DA0-A770D03E68F5}"/>
          </ac:spMkLst>
        </pc:spChg>
      </pc:sldChg>
      <pc:sldChg chg="addSp delSp modSp add mod addAnim delAnim modAnim">
        <pc:chgData name="Dinara Valeeva" userId="cc95245b-f312-44d9-b543-be43e1424dec" providerId="ADAL" clId="{9C94DE77-6A1A-4989-BE47-52BFA3C9B026}" dt="2025-06-06T07:36:29.640" v="5823" actId="115"/>
        <pc:sldMkLst>
          <pc:docMk/>
          <pc:sldMk cId="2095772152" sldId="291"/>
        </pc:sldMkLst>
        <pc:spChg chg="mod">
          <ac:chgData name="Dinara Valeeva" userId="cc95245b-f312-44d9-b543-be43e1424dec" providerId="ADAL" clId="{9C94DE77-6A1A-4989-BE47-52BFA3C9B026}" dt="2025-06-04T06:49:48.796" v="4715"/>
          <ac:spMkLst>
            <pc:docMk/>
            <pc:sldMk cId="2095772152" sldId="291"/>
            <ac:spMk id="2" creationId="{2057048A-A63E-2293-6E8B-233031817C96}"/>
          </ac:spMkLst>
        </pc:spChg>
        <pc:spChg chg="mod">
          <ac:chgData name="Dinara Valeeva" userId="cc95245b-f312-44d9-b543-be43e1424dec" providerId="ADAL" clId="{9C94DE77-6A1A-4989-BE47-52BFA3C9B026}" dt="2025-06-06T07:35:22.935" v="5803" actId="1076"/>
          <ac:spMkLst>
            <pc:docMk/>
            <pc:sldMk cId="2095772152" sldId="291"/>
            <ac:spMk id="3" creationId="{43EFD429-0C9C-DD8A-C75B-7FA596AA1D4D}"/>
          </ac:spMkLst>
        </pc:spChg>
        <pc:spChg chg="mod">
          <ac:chgData name="Dinara Valeeva" userId="cc95245b-f312-44d9-b543-be43e1424dec" providerId="ADAL" clId="{9C94DE77-6A1A-4989-BE47-52BFA3C9B026}" dt="2025-06-04T06:48:24.688" v="4712" actId="20577"/>
          <ac:spMkLst>
            <pc:docMk/>
            <pc:sldMk cId="2095772152" sldId="291"/>
            <ac:spMk id="4" creationId="{7F222556-24C2-D716-B3B7-D1E1CC08F08E}"/>
          </ac:spMkLst>
        </pc:spChg>
        <pc:spChg chg="add del mod">
          <ac:chgData name="Dinara Valeeva" userId="cc95245b-f312-44d9-b543-be43e1424dec" providerId="ADAL" clId="{9C94DE77-6A1A-4989-BE47-52BFA3C9B026}" dt="2025-06-06T07:35:29.090" v="5806" actId="1076"/>
          <ac:spMkLst>
            <pc:docMk/>
            <pc:sldMk cId="2095772152" sldId="291"/>
            <ac:spMk id="8" creationId="{3906D74F-89A5-35EE-546B-4EDCB26383CA}"/>
          </ac:spMkLst>
        </pc:spChg>
        <pc:spChg chg="add mod">
          <ac:chgData name="Dinara Valeeva" userId="cc95245b-f312-44d9-b543-be43e1424dec" providerId="ADAL" clId="{9C94DE77-6A1A-4989-BE47-52BFA3C9B026}" dt="2025-06-06T07:35:42.326" v="5811" actId="1076"/>
          <ac:spMkLst>
            <pc:docMk/>
            <pc:sldMk cId="2095772152" sldId="291"/>
            <ac:spMk id="9" creationId="{7F53B8F5-6233-6F26-16BF-4F7BCDB92205}"/>
          </ac:spMkLst>
        </pc:spChg>
        <pc:spChg chg="add mod">
          <ac:chgData name="Dinara Valeeva" userId="cc95245b-f312-44d9-b543-be43e1424dec" providerId="ADAL" clId="{9C94DE77-6A1A-4989-BE47-52BFA3C9B026}" dt="2025-06-06T07:36:29.640" v="5823" actId="115"/>
          <ac:spMkLst>
            <pc:docMk/>
            <pc:sldMk cId="2095772152" sldId="291"/>
            <ac:spMk id="10" creationId="{F32020D3-AB99-B6BD-BD01-8A9A45EEF15B}"/>
          </ac:spMkLst>
        </pc:spChg>
      </pc:sldChg>
      <pc:sldChg chg="addSp delSp modSp add del mod ord setBg">
        <pc:chgData name="Dinara Valeeva" userId="cc95245b-f312-44d9-b543-be43e1424dec" providerId="ADAL" clId="{9C94DE77-6A1A-4989-BE47-52BFA3C9B026}" dt="2025-06-06T05:14:07.070" v="5794" actId="47"/>
        <pc:sldMkLst>
          <pc:docMk/>
          <pc:sldMk cId="592230106" sldId="292"/>
        </pc:sldMkLst>
      </pc:sldChg>
      <pc:sldChg chg="addSp delSp modSp add del mod">
        <pc:chgData name="Dinara Valeeva" userId="cc95245b-f312-44d9-b543-be43e1424dec" providerId="ADAL" clId="{9C94DE77-6A1A-4989-BE47-52BFA3C9B026}" dt="2025-06-04T07:53:57.132" v="4987" actId="47"/>
        <pc:sldMkLst>
          <pc:docMk/>
          <pc:sldMk cId="969960303" sldId="292"/>
        </pc:sldMkLst>
      </pc:sldChg>
      <pc:sldMasterChg chg="delSldLayout">
        <pc:chgData name="Dinara Valeeva" userId="cc95245b-f312-44d9-b543-be43e1424dec" providerId="ADAL" clId="{9C94DE77-6A1A-4989-BE47-52BFA3C9B026}" dt="2025-05-27T07:52:36.787" v="460" actId="47"/>
        <pc:sldMasterMkLst>
          <pc:docMk/>
          <pc:sldMasterMk cId="0" sldId="2147483648"/>
        </pc:sldMasterMkLst>
        <pc:sldLayoutChg chg="del">
          <pc:chgData name="Dinara Valeeva" userId="cc95245b-f312-44d9-b543-be43e1424dec" providerId="ADAL" clId="{9C94DE77-6A1A-4989-BE47-52BFA3C9B026}" dt="2025-05-27T06:21:47.438" v="105" actId="47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Dinara Valeeva" userId="cc95245b-f312-44d9-b543-be43e1424dec" providerId="ADAL" clId="{9C94DE77-6A1A-4989-BE47-52BFA3C9B026}" dt="2025-05-27T06:33:07.097" v="180" actId="47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Dinara Valeeva" userId="cc95245b-f312-44d9-b543-be43e1424dec" providerId="ADAL" clId="{9C94DE77-6A1A-4989-BE47-52BFA3C9B026}" dt="2025-05-27T07:52:36.787" v="460" actId="47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Dinara Valeeva" userId="cc95245b-f312-44d9-b543-be43e1424dec" providerId="ADAL" clId="{9C94DE77-6A1A-4989-BE47-52BFA3C9B026}" dt="2025-05-27T06:39:07.341" v="240" actId="47"/>
          <pc:sldLayoutMkLst>
            <pc:docMk/>
            <pc:sldMasterMk cId="0" sldId="2147483648"/>
            <pc:sldLayoutMk cId="0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1pPr>
    <a:lvl2pPr indent="2286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2pPr>
    <a:lvl3pPr indent="4572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3pPr>
    <a:lvl4pPr indent="6858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4pPr>
    <a:lvl5pPr indent="9144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5pPr>
    <a:lvl6pPr indent="11430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6pPr>
    <a:lvl7pPr indent="13716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7pPr>
    <a:lvl8pPr indent="16002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8pPr>
    <a:lvl9pPr indent="18288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 dirty="0"/>
          </a:p>
        </p:txBody>
      </p:sp>
    </p:spTree>
    <p:extLst>
      <p:ext uri="{BB962C8B-B14F-4D97-AF65-F5344CB8AC3E}">
        <p14:creationId xmlns:p14="http://schemas.microsoft.com/office/powerpoint/2010/main" val="3819868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 dirty="0"/>
          </a:p>
        </p:txBody>
      </p:sp>
    </p:spTree>
    <p:extLst>
      <p:ext uri="{BB962C8B-B14F-4D97-AF65-F5344CB8AC3E}">
        <p14:creationId xmlns:p14="http://schemas.microsoft.com/office/powerpoint/2010/main" val="15631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701481" y="1320680"/>
            <a:ext cx="13645437" cy="1079500"/>
          </a:xfrm>
          <a:prstGeom prst="rect">
            <a:avLst/>
          </a:prstGeom>
        </p:spPr>
        <p:txBody>
          <a:bodyPr anchor="b"/>
          <a:lstStyle>
            <a:lvl1pPr algn="l">
              <a:defRPr/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8534" b="1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Title Text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1016031" y="8128000"/>
            <a:ext cx="15308201" cy="9144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1pPr>
            <a:lvl2pPr marL="0" indent="304815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2pPr>
            <a:lvl3pPr marL="0" indent="60963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3pPr>
            <a:lvl4pPr marL="0" indent="914446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4pPr>
            <a:lvl5pPr marL="0" indent="1219261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3200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  <a:effectLst/>
              </a:defRPr>
            </a:pPr>
            <a:r>
              <a:rPr sz="3200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  <a:effectLst/>
              </a:defRPr>
            </a:pPr>
            <a:r>
              <a:rPr sz="3200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  <a:effectLst/>
              </a:defRPr>
            </a:pPr>
            <a:r>
              <a:rPr sz="3200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  <a:effectLst/>
              </a:defRPr>
            </a:pPr>
            <a:r>
              <a:rPr sz="3200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016031" y="3517900"/>
            <a:ext cx="15308201" cy="2717800"/>
          </a:xfrm>
          <a:prstGeom prst="rect">
            <a:avLst/>
          </a:prstGeom>
        </p:spPr>
        <p:txBody>
          <a:bodyPr/>
          <a:lstStyle/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8534" b="1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1016031" y="965200"/>
            <a:ext cx="15308201" cy="78232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534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  <a:effectLst/>
              </a:defRPr>
            </a:pPr>
            <a:r>
              <a:rPr sz="4534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  <a:effectLst/>
              </a:defRPr>
            </a:pPr>
            <a:r>
              <a:rPr sz="4534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  <a:effectLst/>
              </a:defRPr>
            </a:pPr>
            <a:r>
              <a:rPr sz="4534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  <a:effectLst/>
              </a:defRPr>
            </a:pPr>
            <a:r>
              <a:rPr sz="4534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BA975-4752-4A6A-BD55-C396461A3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049398688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CE412-2D22-403C-A1DF-2D42F06F92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7533" y="1597028"/>
            <a:ext cx="13005197" cy="3395663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872F62-995C-47E1-A723-F11657D59B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67533" y="5122863"/>
            <a:ext cx="13005197" cy="2354262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630" indent="0" algn="ctr">
              <a:buNone/>
              <a:defRPr sz="2667"/>
            </a:lvl2pPr>
            <a:lvl3pPr marL="1219261" indent="0" algn="ctr">
              <a:buNone/>
              <a:defRPr sz="2400"/>
            </a:lvl3pPr>
            <a:lvl4pPr marL="1828891" indent="0" algn="ctr">
              <a:buNone/>
              <a:defRPr sz="2133"/>
            </a:lvl4pPr>
            <a:lvl5pPr marL="2438522" indent="0" algn="ctr">
              <a:buNone/>
              <a:defRPr sz="2133"/>
            </a:lvl5pPr>
            <a:lvl6pPr marL="3048152" indent="0" algn="ctr">
              <a:buNone/>
              <a:defRPr sz="2133"/>
            </a:lvl6pPr>
            <a:lvl7pPr marL="3657783" indent="0" algn="ctr">
              <a:buNone/>
              <a:defRPr sz="2133"/>
            </a:lvl7pPr>
            <a:lvl8pPr marL="4267413" indent="0" algn="ctr">
              <a:buNone/>
              <a:defRPr sz="2133"/>
            </a:lvl8pPr>
            <a:lvl9pPr marL="4877044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65BC6-A462-488C-877B-5B4A228536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dirty="0">
              <a:solidFill>
                <a:schemeClr val="accent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27A0D6-E69C-4536-BDE6-6CC8D5B54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AC7A8-288B-4E0D-B7F7-C9F48BE9E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674622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33CDB-0BB7-4B69-8F9F-6716A1625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64635-1F95-46A3-9321-0BB9CF14F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B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F0D7DC-3287-4796-9735-87B308522F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dirty="0">
              <a:solidFill>
                <a:schemeClr val="accent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6D292-B6BF-4319-902A-BB6B33388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BE" dirty="0" err="1"/>
              <a:t>tre</a:t>
            </a:r>
            <a:endParaRPr lang="en-BE" dirty="0">
              <a:solidFill>
                <a:schemeClr val="accent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4B51A-9A3D-49A8-8519-6B640E509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66011FAB-27AC-402B-923F-596797A7FFA6}" type="slidenum">
              <a:rPr lang="en-BE" smtClean="0"/>
              <a:pPr/>
              <a:t>‹#›</a:t>
            </a:fld>
            <a:endParaRPr lang="en-BE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082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AD657-F468-42E0-AB67-7303990A3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3255" y="2432053"/>
            <a:ext cx="14956824" cy="405606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DAD20A-B85D-486D-BCEA-09CC63B6A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83255" y="6527800"/>
            <a:ext cx="14956824" cy="2133600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63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26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891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522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8152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78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41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704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C3320-BB6D-4D28-8470-E5418137ED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sz="16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6462D-81ED-4E45-8A97-2345F6788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19185A-3AAE-48EE-9687-0F68A928E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86662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28695-18C6-4A83-A0A3-59D474995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B6385-31B7-4527-AA31-2EF365E259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91721" y="2597153"/>
            <a:ext cx="7376808" cy="61880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60147D-5666-40E9-8221-1B40CC0A42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771736" y="2597153"/>
            <a:ext cx="7376809" cy="61880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87A3BD-5A80-438C-8729-F7CE108F96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sz="16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FA45E6-F153-4109-81D1-7CEF9B856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9AE423-DA83-4460-A307-24C2E1567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639499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77C0F-D20E-47FF-BE2F-BAC6A13DA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838" y="519113"/>
            <a:ext cx="14956824" cy="18859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11F655-06FB-4810-A9CA-DC17D3CF4D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3838" y="2390778"/>
            <a:ext cx="7336591" cy="1171575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30" indent="0">
              <a:buNone/>
              <a:defRPr sz="2667" b="1"/>
            </a:lvl2pPr>
            <a:lvl3pPr marL="1219261" indent="0">
              <a:buNone/>
              <a:defRPr sz="2400" b="1"/>
            </a:lvl3pPr>
            <a:lvl4pPr marL="1828891" indent="0">
              <a:buNone/>
              <a:defRPr sz="2133" b="1"/>
            </a:lvl4pPr>
            <a:lvl5pPr marL="2438522" indent="0">
              <a:buNone/>
              <a:defRPr sz="2133" b="1"/>
            </a:lvl5pPr>
            <a:lvl6pPr marL="3048152" indent="0">
              <a:buNone/>
              <a:defRPr sz="2133" b="1"/>
            </a:lvl6pPr>
            <a:lvl7pPr marL="3657783" indent="0">
              <a:buNone/>
              <a:defRPr sz="2133" b="1"/>
            </a:lvl7pPr>
            <a:lvl8pPr marL="4267413" indent="0">
              <a:buNone/>
              <a:defRPr sz="2133" b="1"/>
            </a:lvl8pPr>
            <a:lvl9pPr marL="4877044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989266-3AD7-4994-9B0D-0D910CB881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3838" y="3562350"/>
            <a:ext cx="7336591" cy="5240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0951FA-96D4-4733-9E17-D2FE15C537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78085" y="2390778"/>
            <a:ext cx="7372575" cy="1171575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30" indent="0">
              <a:buNone/>
              <a:defRPr sz="2667" b="1"/>
            </a:lvl2pPr>
            <a:lvl3pPr marL="1219261" indent="0">
              <a:buNone/>
              <a:defRPr sz="2400" b="1"/>
            </a:lvl3pPr>
            <a:lvl4pPr marL="1828891" indent="0">
              <a:buNone/>
              <a:defRPr sz="2133" b="1"/>
            </a:lvl4pPr>
            <a:lvl5pPr marL="2438522" indent="0">
              <a:buNone/>
              <a:defRPr sz="2133" b="1"/>
            </a:lvl5pPr>
            <a:lvl6pPr marL="3048152" indent="0">
              <a:buNone/>
              <a:defRPr sz="2133" b="1"/>
            </a:lvl6pPr>
            <a:lvl7pPr marL="3657783" indent="0">
              <a:buNone/>
              <a:defRPr sz="2133" b="1"/>
            </a:lvl7pPr>
            <a:lvl8pPr marL="4267413" indent="0">
              <a:buNone/>
              <a:defRPr sz="2133" b="1"/>
            </a:lvl8pPr>
            <a:lvl9pPr marL="4877044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CC9AF2-C89A-4FFE-AAC7-B85489A06D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778085" y="3562350"/>
            <a:ext cx="7372575" cy="5240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69D1FA-2080-4765-8BCF-FD0F6B58D7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sz="160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6C42E2-30E4-4834-B3C4-EDF932C23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69A4CB-DE09-411F-8F41-BDCAD67CE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8698917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D3A80-2710-49F4-83A5-984A080EF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B5C1E3-C3E3-4AE3-A084-8EC5848BE3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dirty="0">
              <a:solidFill>
                <a:schemeClr val="accent2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25374D-0D09-4601-8C56-311B8851D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C91E46-61DF-45B9-A3FE-CCE5EB4DB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516219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EAF4DC-B9A9-4C50-8AC7-6775A69CD77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sz="16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5077B8-5608-47EB-948F-30461A6DE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512F33-C2A4-41CB-A223-2ECC80A80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040261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AD19A-B706-4F60-9204-5B4FEEDE3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837" y="650875"/>
            <a:ext cx="5592404" cy="2274888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4ED71-A438-4E5F-9CCA-D4A3D7D7A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2576" y="1404941"/>
            <a:ext cx="8778084" cy="6931025"/>
          </a:xfrm>
        </p:spPr>
        <p:txBody>
          <a:bodyPr/>
          <a:lstStyle>
            <a:lvl1pPr>
              <a:defRPr sz="4267"/>
            </a:lvl1pPr>
            <a:lvl2pPr>
              <a:defRPr sz="3734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EB34F1-BD3F-4E3A-8FBD-3FA60A0569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93837" y="2925763"/>
            <a:ext cx="5592404" cy="5421312"/>
          </a:xfrm>
        </p:spPr>
        <p:txBody>
          <a:bodyPr/>
          <a:lstStyle>
            <a:lvl1pPr marL="0" indent="0">
              <a:buNone/>
              <a:defRPr sz="2133"/>
            </a:lvl1pPr>
            <a:lvl2pPr marL="609630" indent="0">
              <a:buNone/>
              <a:defRPr sz="1867"/>
            </a:lvl2pPr>
            <a:lvl3pPr marL="1219261" indent="0">
              <a:buNone/>
              <a:defRPr sz="1600"/>
            </a:lvl3pPr>
            <a:lvl4pPr marL="1828891" indent="0">
              <a:buNone/>
              <a:defRPr sz="1333"/>
            </a:lvl4pPr>
            <a:lvl5pPr marL="2438522" indent="0">
              <a:buNone/>
              <a:defRPr sz="1333"/>
            </a:lvl5pPr>
            <a:lvl6pPr marL="3048152" indent="0">
              <a:buNone/>
              <a:defRPr sz="1333"/>
            </a:lvl6pPr>
            <a:lvl7pPr marL="3657783" indent="0">
              <a:buNone/>
              <a:defRPr sz="1333"/>
            </a:lvl7pPr>
            <a:lvl8pPr marL="4267413" indent="0">
              <a:buNone/>
              <a:defRPr sz="1333"/>
            </a:lvl8pPr>
            <a:lvl9pPr marL="4877044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E11C56-45DE-4E68-AA45-381F3CA90B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dirty="0">
              <a:solidFill>
                <a:schemeClr val="accent2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C2E986-3FED-4D01-9A93-FDA13E056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BF8D4A-7EC7-4631-B5D9-D318EAEE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90254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8AB90-FE07-4200-A34A-6E74858E2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837" y="650875"/>
            <a:ext cx="5592404" cy="2274888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943E4F-892C-45B1-A449-9FFFCA5AC2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372576" y="1404941"/>
            <a:ext cx="8778084" cy="6931025"/>
          </a:xfrm>
        </p:spPr>
        <p:txBody>
          <a:bodyPr/>
          <a:lstStyle>
            <a:lvl1pPr marL="0" indent="0">
              <a:buNone/>
              <a:defRPr sz="4267"/>
            </a:lvl1pPr>
            <a:lvl2pPr marL="609630" indent="0">
              <a:buNone/>
              <a:defRPr sz="3734"/>
            </a:lvl2pPr>
            <a:lvl3pPr marL="1219261" indent="0">
              <a:buNone/>
              <a:defRPr sz="3200"/>
            </a:lvl3pPr>
            <a:lvl4pPr marL="1828891" indent="0">
              <a:buNone/>
              <a:defRPr sz="2667"/>
            </a:lvl4pPr>
            <a:lvl5pPr marL="2438522" indent="0">
              <a:buNone/>
              <a:defRPr sz="2667"/>
            </a:lvl5pPr>
            <a:lvl6pPr marL="3048152" indent="0">
              <a:buNone/>
              <a:defRPr sz="2667"/>
            </a:lvl6pPr>
            <a:lvl7pPr marL="3657783" indent="0">
              <a:buNone/>
              <a:defRPr sz="2667"/>
            </a:lvl7pPr>
            <a:lvl8pPr marL="4267413" indent="0">
              <a:buNone/>
              <a:defRPr sz="2667"/>
            </a:lvl8pPr>
            <a:lvl9pPr marL="4877044" indent="0">
              <a:buNone/>
              <a:defRPr sz="2667"/>
            </a:lvl9pPr>
          </a:lstStyle>
          <a:p>
            <a:endParaRPr lang="en-B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9EC48B-BCA6-4DE2-9A6E-38608DBCF9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93837" y="2925763"/>
            <a:ext cx="5592404" cy="5421312"/>
          </a:xfrm>
        </p:spPr>
        <p:txBody>
          <a:bodyPr/>
          <a:lstStyle>
            <a:lvl1pPr marL="0" indent="0">
              <a:buNone/>
              <a:defRPr sz="2133"/>
            </a:lvl1pPr>
            <a:lvl2pPr marL="609630" indent="0">
              <a:buNone/>
              <a:defRPr sz="1867"/>
            </a:lvl2pPr>
            <a:lvl3pPr marL="1219261" indent="0">
              <a:buNone/>
              <a:defRPr sz="1600"/>
            </a:lvl3pPr>
            <a:lvl4pPr marL="1828891" indent="0">
              <a:buNone/>
              <a:defRPr sz="1333"/>
            </a:lvl4pPr>
            <a:lvl5pPr marL="2438522" indent="0">
              <a:buNone/>
              <a:defRPr sz="1333"/>
            </a:lvl5pPr>
            <a:lvl6pPr marL="3048152" indent="0">
              <a:buNone/>
              <a:defRPr sz="1333"/>
            </a:lvl6pPr>
            <a:lvl7pPr marL="3657783" indent="0">
              <a:buNone/>
              <a:defRPr sz="1333"/>
            </a:lvl7pPr>
            <a:lvl8pPr marL="4267413" indent="0">
              <a:buNone/>
              <a:defRPr sz="1333"/>
            </a:lvl8pPr>
            <a:lvl9pPr marL="4877044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9F6141-0238-446E-AE37-AA7D8E43FF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dirty="0">
              <a:solidFill>
                <a:schemeClr val="accent2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34C395-7C7F-44EB-9173-957475C2E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94DB43-2079-4D47-B673-704B356A4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8595114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78D4E-1659-4539-A85D-FCCC10F43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33C8E3-7351-4994-85E9-E238E122BE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CDDE9-5958-44C5-A5C2-5055F3D410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dirty="0">
              <a:solidFill>
                <a:schemeClr val="accent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876DE8-6D79-476C-A68C-E1BC3B7AD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58BA6-D215-4E80-9384-6C8B1586F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1112009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8F0C20-E34B-4C8D-9434-5BC75CA7D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410398" y="519113"/>
            <a:ext cx="3738148" cy="8266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0EBC0A-BEF1-4912-A9B7-B1D0F45FC9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91720" y="519113"/>
            <a:ext cx="11015470" cy="82661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A173CF-CB91-4B3E-A51C-4BE48EE72D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dirty="0">
              <a:solidFill>
                <a:schemeClr val="accent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5B6A8-7B0A-484A-82BF-67DFA2576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73718-14D2-4EDC-8F80-CF40D6955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913573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ape, rectangle&#10;&#10;Description automatically generated">
            <a:extLst>
              <a:ext uri="{FF2B5EF4-FFF2-40B4-BE49-F238E27FC236}">
                <a16:creationId xmlns:a16="http://schemas.microsoft.com/office/drawing/2014/main" id="{5278E5DF-3059-49F6-8F14-15042D1B62DB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65615"/>
            <a:ext cx="17340263" cy="2347372"/>
          </a:xfrm>
          <a:prstGeom prst="rect">
            <a:avLst/>
          </a:prstGeom>
        </p:spPr>
      </p:pic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016031" y="1293792"/>
            <a:ext cx="11527081" cy="1124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8534" b="1" dirty="0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016031" y="3224196"/>
            <a:ext cx="15308201" cy="49928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4534" dirty="0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  <a:effectLst/>
              </a:defRPr>
            </a:pPr>
            <a:r>
              <a:rPr sz="4534" dirty="0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  <a:effectLst/>
              </a:defRPr>
            </a:pPr>
            <a:r>
              <a:rPr sz="4534" dirty="0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  <a:effectLst/>
              </a:defRPr>
            </a:pPr>
            <a:r>
              <a:rPr sz="4534" dirty="0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  <a:effectLst/>
              </a:defRPr>
            </a:pPr>
            <a:r>
              <a:rPr sz="4534" dirty="0"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</a:rPr>
              <a:t>Body Level Five</a:t>
            </a: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B538A2AA-DCE5-4111-A064-DBA80D47B402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564384"/>
            <a:ext cx="2358274" cy="1189216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6" r:id="rId3"/>
    <p:sldLayoutId id="2147483658" r:id="rId4"/>
    <p:sldLayoutId id="2147483660" r:id="rId5"/>
    <p:sldLayoutId id="2147483661" r:id="rId6"/>
  </p:sldLayoutIdLst>
  <p:transition spd="med"/>
  <p:txStyles>
    <p:titleStyle>
      <a:lvl1pPr algn="l" defTabSz="778972">
        <a:defRPr sz="8534" b="1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latin typeface="Dinpro"/>
          <a:ea typeface="+mn-ea"/>
          <a:cs typeface="+mn-cs"/>
          <a:sym typeface="Helvetica Neue"/>
        </a:defRPr>
      </a:lvl1pPr>
      <a:lvl2pPr indent="304815" algn="ctr" defTabSz="778972">
        <a:defRPr sz="8534" b="1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latin typeface="+mn-lt"/>
          <a:ea typeface="+mn-ea"/>
          <a:cs typeface="+mn-cs"/>
          <a:sym typeface="Helvetica Neue"/>
        </a:defRPr>
      </a:lvl2pPr>
      <a:lvl3pPr indent="609630" algn="ctr" defTabSz="778972">
        <a:defRPr sz="8534" b="1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latin typeface="+mn-lt"/>
          <a:ea typeface="+mn-ea"/>
          <a:cs typeface="+mn-cs"/>
          <a:sym typeface="Helvetica Neue"/>
        </a:defRPr>
      </a:lvl3pPr>
      <a:lvl4pPr indent="914446" algn="ctr" defTabSz="778972">
        <a:defRPr sz="8534" b="1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latin typeface="+mn-lt"/>
          <a:ea typeface="+mn-ea"/>
          <a:cs typeface="+mn-cs"/>
          <a:sym typeface="Helvetica Neue"/>
        </a:defRPr>
      </a:lvl4pPr>
      <a:lvl5pPr indent="1219261" algn="ctr" defTabSz="778972">
        <a:defRPr sz="8534" b="1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latin typeface="+mn-lt"/>
          <a:ea typeface="+mn-ea"/>
          <a:cs typeface="+mn-cs"/>
          <a:sym typeface="Helvetica Neue"/>
        </a:defRPr>
      </a:lvl5pPr>
      <a:lvl6pPr indent="1524076" algn="ctr" defTabSz="778972">
        <a:defRPr sz="8534" b="1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latin typeface="+mn-lt"/>
          <a:ea typeface="+mn-ea"/>
          <a:cs typeface="+mn-cs"/>
          <a:sym typeface="Helvetica Neue"/>
        </a:defRPr>
      </a:lvl6pPr>
      <a:lvl7pPr indent="1828891" algn="ctr" defTabSz="778972">
        <a:defRPr sz="8534" b="1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latin typeface="+mn-lt"/>
          <a:ea typeface="+mn-ea"/>
          <a:cs typeface="+mn-cs"/>
          <a:sym typeface="Helvetica Neue"/>
        </a:defRPr>
      </a:lvl7pPr>
      <a:lvl8pPr indent="2133707" algn="ctr" defTabSz="778972">
        <a:defRPr sz="8534" b="1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latin typeface="+mn-lt"/>
          <a:ea typeface="+mn-ea"/>
          <a:cs typeface="+mn-cs"/>
          <a:sym typeface="Helvetica Neue"/>
        </a:defRPr>
      </a:lvl8pPr>
      <a:lvl9pPr indent="2438522" algn="ctr" defTabSz="778972">
        <a:defRPr sz="8534" b="1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latin typeface="+mn-lt"/>
          <a:ea typeface="+mn-ea"/>
          <a:cs typeface="+mn-cs"/>
          <a:sym typeface="Helvetica Neue"/>
        </a:defRPr>
      </a:lvl9pPr>
    </p:titleStyle>
    <p:bodyStyle>
      <a:lvl1pPr marL="541894" indent="-541894" defTabSz="778972">
        <a:spcBef>
          <a:spcPts val="2500"/>
        </a:spcBef>
        <a:buSzPct val="75000"/>
        <a:buFontTx/>
        <a:buBlip>
          <a:blip r:embed="rId10"/>
        </a:buBlip>
        <a:defRPr sz="4534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latin typeface="Dinpro"/>
          <a:ea typeface="Dinpro"/>
          <a:cs typeface="Dinpro"/>
          <a:sym typeface="Helvetica Neue Medium"/>
        </a:defRPr>
      </a:lvl1pPr>
      <a:lvl2pPr marL="1083788" indent="-541894" defTabSz="778972">
        <a:spcBef>
          <a:spcPts val="2500"/>
        </a:spcBef>
        <a:buSzPct val="50000"/>
        <a:buFontTx/>
        <a:buBlip>
          <a:blip r:embed="rId11"/>
        </a:buBlip>
        <a:defRPr sz="4534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latin typeface="Dinpro"/>
          <a:ea typeface="Dinpro"/>
          <a:cs typeface="Dinpro"/>
          <a:sym typeface="Helvetica Neue Medium"/>
        </a:defRPr>
      </a:lvl2pPr>
      <a:lvl3pPr marL="1625681" indent="-541894" defTabSz="778972">
        <a:spcBef>
          <a:spcPts val="2500"/>
        </a:spcBef>
        <a:buSzPct val="50000"/>
        <a:buFontTx/>
        <a:buBlip>
          <a:blip r:embed="rId12"/>
        </a:buBlip>
        <a:defRPr sz="4534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latin typeface="Dinpro"/>
          <a:ea typeface="Dinpro"/>
          <a:cs typeface="Dinpro"/>
          <a:sym typeface="Helvetica Neue Medium"/>
        </a:defRPr>
      </a:lvl3pPr>
      <a:lvl4pPr marL="2167575" indent="-541894" defTabSz="778972">
        <a:spcBef>
          <a:spcPts val="2500"/>
        </a:spcBef>
        <a:buClr>
          <a:schemeClr val="accent1"/>
        </a:buClr>
        <a:buSzPct val="75000"/>
        <a:buChar char="•"/>
        <a:defRPr sz="4534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latin typeface="Dinpro"/>
          <a:ea typeface="Dinpro"/>
          <a:cs typeface="Dinpro"/>
          <a:sym typeface="Helvetica Neue Medium"/>
        </a:defRPr>
      </a:lvl4pPr>
      <a:lvl5pPr marL="2709469" indent="-541894" defTabSz="778972">
        <a:spcBef>
          <a:spcPts val="2500"/>
        </a:spcBef>
        <a:buClr>
          <a:schemeClr val="accent2"/>
        </a:buClr>
        <a:buSzPct val="75000"/>
        <a:buChar char="•"/>
        <a:defRPr sz="4534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latin typeface="Dinpro"/>
          <a:ea typeface="Dinpro"/>
          <a:cs typeface="Dinpro"/>
          <a:sym typeface="Helvetica Neue Medium"/>
        </a:defRPr>
      </a:lvl5pPr>
      <a:lvl6pPr marL="3251363" indent="-541894" defTabSz="778972">
        <a:spcBef>
          <a:spcPts val="5600"/>
        </a:spcBef>
        <a:buSzPct val="75000"/>
        <a:buChar char="•"/>
        <a:defRPr sz="4534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latin typeface="Helvetica Neue Medium"/>
          <a:ea typeface="Helvetica Neue Medium"/>
          <a:cs typeface="Helvetica Neue Medium"/>
          <a:sym typeface="Helvetica Neue Medium"/>
        </a:defRPr>
      </a:lvl6pPr>
      <a:lvl7pPr marL="3793256" indent="-541894" defTabSz="778972">
        <a:spcBef>
          <a:spcPts val="5600"/>
        </a:spcBef>
        <a:buSzPct val="75000"/>
        <a:buChar char="•"/>
        <a:defRPr sz="4534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latin typeface="Helvetica Neue Medium"/>
          <a:ea typeface="Helvetica Neue Medium"/>
          <a:cs typeface="Helvetica Neue Medium"/>
          <a:sym typeface="Helvetica Neue Medium"/>
        </a:defRPr>
      </a:lvl7pPr>
      <a:lvl8pPr marL="4335150" indent="-541894" defTabSz="778972">
        <a:spcBef>
          <a:spcPts val="5600"/>
        </a:spcBef>
        <a:buSzPct val="75000"/>
        <a:buChar char="•"/>
        <a:defRPr sz="4534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latin typeface="Helvetica Neue Medium"/>
          <a:ea typeface="Helvetica Neue Medium"/>
          <a:cs typeface="Helvetica Neue Medium"/>
          <a:sym typeface="Helvetica Neue Medium"/>
        </a:defRPr>
      </a:lvl8pPr>
      <a:lvl9pPr marL="4877044" indent="-541894" defTabSz="778972">
        <a:spcBef>
          <a:spcPts val="5600"/>
        </a:spcBef>
        <a:buSzPct val="75000"/>
        <a:buChar char="•"/>
        <a:defRPr sz="4534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latin typeface="Helvetica Neue Medium"/>
          <a:ea typeface="Helvetica Neue Medium"/>
          <a:cs typeface="Helvetica Neue Medium"/>
          <a:sym typeface="Helvetica Neue Medium"/>
        </a:defRPr>
      </a:lvl9pPr>
    </p:bodyStyle>
    <p:otherStyle>
      <a:lvl1pPr algn="ctr" defTabSz="778972">
        <a:defRPr>
          <a:solidFill>
            <a:schemeClr val="tx1"/>
          </a:solidFill>
          <a:latin typeface="+mn-lt"/>
          <a:ea typeface="+mn-ea"/>
          <a:cs typeface="+mn-cs"/>
          <a:sym typeface="Helvetica Neue"/>
        </a:defRPr>
      </a:lvl1pPr>
      <a:lvl2pPr indent="304815" algn="ctr" defTabSz="778972">
        <a:defRPr>
          <a:solidFill>
            <a:schemeClr val="tx1"/>
          </a:solidFill>
          <a:latin typeface="+mn-lt"/>
          <a:ea typeface="+mn-ea"/>
          <a:cs typeface="+mn-cs"/>
          <a:sym typeface="Helvetica Neue"/>
        </a:defRPr>
      </a:lvl2pPr>
      <a:lvl3pPr indent="609630" algn="ctr" defTabSz="778972">
        <a:defRPr>
          <a:solidFill>
            <a:schemeClr val="tx1"/>
          </a:solidFill>
          <a:latin typeface="+mn-lt"/>
          <a:ea typeface="+mn-ea"/>
          <a:cs typeface="+mn-cs"/>
          <a:sym typeface="Helvetica Neue"/>
        </a:defRPr>
      </a:lvl3pPr>
      <a:lvl4pPr indent="914446" algn="ctr" defTabSz="778972">
        <a:defRPr>
          <a:solidFill>
            <a:schemeClr val="tx1"/>
          </a:solidFill>
          <a:latin typeface="+mn-lt"/>
          <a:ea typeface="+mn-ea"/>
          <a:cs typeface="+mn-cs"/>
          <a:sym typeface="Helvetica Neue"/>
        </a:defRPr>
      </a:lvl4pPr>
      <a:lvl5pPr indent="1219261" algn="ctr" defTabSz="778972">
        <a:defRPr>
          <a:solidFill>
            <a:schemeClr val="tx1"/>
          </a:solidFill>
          <a:latin typeface="+mn-lt"/>
          <a:ea typeface="+mn-ea"/>
          <a:cs typeface="+mn-cs"/>
          <a:sym typeface="Helvetica Neue"/>
        </a:defRPr>
      </a:lvl5pPr>
      <a:lvl6pPr indent="1524076" algn="ctr" defTabSz="778972">
        <a:defRPr>
          <a:solidFill>
            <a:schemeClr val="tx1"/>
          </a:solidFill>
          <a:latin typeface="+mn-lt"/>
          <a:ea typeface="+mn-ea"/>
          <a:cs typeface="+mn-cs"/>
          <a:sym typeface="Helvetica Neue"/>
        </a:defRPr>
      </a:lvl6pPr>
      <a:lvl7pPr indent="1828891" algn="ctr" defTabSz="778972">
        <a:defRPr>
          <a:solidFill>
            <a:schemeClr val="tx1"/>
          </a:solidFill>
          <a:latin typeface="+mn-lt"/>
          <a:ea typeface="+mn-ea"/>
          <a:cs typeface="+mn-cs"/>
          <a:sym typeface="Helvetica Neue"/>
        </a:defRPr>
      </a:lvl7pPr>
      <a:lvl8pPr indent="2133707" algn="ctr" defTabSz="778972">
        <a:defRPr>
          <a:solidFill>
            <a:schemeClr val="tx1"/>
          </a:solidFill>
          <a:latin typeface="+mn-lt"/>
          <a:ea typeface="+mn-ea"/>
          <a:cs typeface="+mn-cs"/>
          <a:sym typeface="Helvetica Neue"/>
        </a:defRPr>
      </a:lvl8pPr>
      <a:lvl9pPr indent="2438522" algn="ctr" defTabSz="778972">
        <a:defRPr>
          <a:solidFill>
            <a:schemeClr val="tx1"/>
          </a:solidFill>
          <a:latin typeface="+mn-lt"/>
          <a:ea typeface="+mn-ea"/>
          <a:cs typeface="+mn-cs"/>
          <a:sym typeface="Helvetica Neue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307FD7-4A80-4055-BE99-B0C0C1362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722" y="519113"/>
            <a:ext cx="14956824" cy="1885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F888DE-5415-4813-BFF8-B18A7FE48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1722" y="2597153"/>
            <a:ext cx="14956824" cy="6188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F0ACC-5A34-4EE3-801A-0F13B224F8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744809" y="9040813"/>
            <a:ext cx="585064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DEE8E5-56AD-490B-A9B1-BD23C9BE25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247408" y="9040813"/>
            <a:ext cx="3901136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11FAB-27AC-402B-923F-596797A7FFA6}" type="slidenum">
              <a:rPr lang="en-BE" smtClean="0"/>
              <a:t>‹#›</a:t>
            </a:fld>
            <a:endParaRPr lang="en-BE"/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4ED86EBA-ADAE-4B28-9F72-D1366900F60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564384"/>
            <a:ext cx="2358274" cy="1189216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80FC16DB-99F5-4F6C-801B-B0D2EBD799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91720" y="9040813"/>
            <a:ext cx="3901135" cy="519112"/>
          </a:xfrm>
          <a:prstGeom prst="rect">
            <a:avLst/>
          </a:prstGeom>
        </p:spPr>
        <p:txBody>
          <a:bodyPr anchor="ctr"/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fld id="{C92CF05B-0F1A-4F93-BBB2-541A316CE5E2}" type="datetimeFigureOut">
              <a:rPr lang="en-BE" smtClean="0"/>
              <a:pPr/>
              <a:t>06/06/2025</a:t>
            </a:fld>
            <a:endParaRPr lang="en-BE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939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defTabSz="1219261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815" indent="-304815" algn="l" defTabSz="1219261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4" kern="1200">
          <a:solidFill>
            <a:schemeClr val="tx1"/>
          </a:solidFill>
          <a:latin typeface="+mn-lt"/>
          <a:ea typeface="+mn-ea"/>
          <a:cs typeface="+mn-cs"/>
        </a:defRPr>
      </a:lvl1pPr>
      <a:lvl2pPr marL="914446" indent="-304815" algn="l" defTabSz="1219261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76" indent="-304815" algn="l" defTabSz="1219261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707" indent="-304815" algn="l" defTabSz="1219261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337" indent="-304815" algn="l" defTabSz="1219261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968" indent="-304815" algn="l" defTabSz="1219261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598" indent="-304815" algn="l" defTabSz="1219261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229" indent="-304815" algn="l" defTabSz="1219261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859" indent="-304815" algn="l" defTabSz="1219261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BE"/>
      </a:defPPr>
      <a:lvl1pPr marL="0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30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61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91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522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152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783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413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7044" algn="l" defTabSz="121926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clickworksbe.sharepoint.com/:u:/s/CWTeam/EXN-Y-FESk5PmqmAEDEllnQBS5tZp7Z47A1ZkYcHjjojUA?e=qVGJ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D2AD965-263D-4D37-A560-D1D64451F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From Newbie to FileMaker Pro:</a:t>
            </a:r>
            <a:endParaRPr lang="en-BE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B61A76-B712-7674-CDBF-FE83EB861BB0}"/>
              </a:ext>
            </a:extLst>
          </p:cNvPr>
          <p:cNvSpPr txBox="1"/>
          <p:nvPr/>
        </p:nvSpPr>
        <p:spPr>
          <a:xfrm>
            <a:off x="568036" y="4647749"/>
            <a:ext cx="15281564" cy="68736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How Clickworks trains and onboards </a:t>
            </a:r>
            <a:r>
              <a:rPr lang="en-US" dirty="0"/>
              <a:t>n</a:t>
            </a:r>
            <a: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ew </a:t>
            </a:r>
            <a:r>
              <a:rPr lang="en-US" dirty="0"/>
              <a:t>d</a:t>
            </a:r>
            <a: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evelopers</a:t>
            </a:r>
            <a:endParaRPr kumimoji="0" lang="en-BE" sz="3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2138743628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13C59-E723-A54F-6753-848F101EF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F4B7F06-96E4-1317-CB17-19A251221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A few words about me…</a:t>
            </a:r>
            <a:endParaRPr lang="en-BE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482037-EEF3-710A-7991-9567B7E95C9C}"/>
              </a:ext>
            </a:extLst>
          </p:cNvPr>
          <p:cNvSpPr txBox="1"/>
          <p:nvPr/>
        </p:nvSpPr>
        <p:spPr>
          <a:xfrm>
            <a:off x="0" y="2549488"/>
            <a:ext cx="4502726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Dinara Valeeva</a:t>
            </a:r>
            <a:endParaRPr kumimoji="0" lang="en-BE" sz="2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5" name="Picture 4" descr="A close up of the moon&#10;&#10;AI-generated content may be incorrect.">
            <a:extLst>
              <a:ext uri="{FF2B5EF4-FFF2-40B4-BE49-F238E27FC236}">
                <a16:creationId xmlns:a16="http://schemas.microsoft.com/office/drawing/2014/main" id="{F4A92667-C5CC-A3B0-DE89-C853F0642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3637" y="3095204"/>
            <a:ext cx="3267475" cy="5808844"/>
          </a:xfrm>
          <a:prstGeom prst="rect">
            <a:avLst/>
          </a:prstGeom>
        </p:spPr>
      </p:pic>
      <p:pic>
        <p:nvPicPr>
          <p:cNvPr id="7" name="Picture 6" descr="A person posing for a picture with a dinosaur skeleton&#10;&#10;AI-generated content may be incorrect.">
            <a:extLst>
              <a:ext uri="{FF2B5EF4-FFF2-40B4-BE49-F238E27FC236}">
                <a16:creationId xmlns:a16="http://schemas.microsoft.com/office/drawing/2014/main" id="{7E5E7BEA-2F9B-C63A-7F21-757FDA991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013" y="3082967"/>
            <a:ext cx="4365811" cy="5821081"/>
          </a:xfrm>
          <a:prstGeom prst="rect">
            <a:avLst/>
          </a:prstGeom>
        </p:spPr>
      </p:pic>
      <p:pic>
        <p:nvPicPr>
          <p:cNvPr id="9" name="Picture 8" descr="A red circle with black background&#10;&#10;AI-generated content may be incorrect.">
            <a:extLst>
              <a:ext uri="{FF2B5EF4-FFF2-40B4-BE49-F238E27FC236}">
                <a16:creationId xmlns:a16="http://schemas.microsoft.com/office/drawing/2014/main" id="{3BA653BE-1789-FF9E-92C0-26CC365805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925" y="3095204"/>
            <a:ext cx="3274358" cy="5821080"/>
          </a:xfrm>
          <a:prstGeom prst="rect">
            <a:avLst/>
          </a:prstGeom>
        </p:spPr>
      </p:pic>
      <p:pic>
        <p:nvPicPr>
          <p:cNvPr id="11" name="Picture 10" descr="A person sitting on a hill with a castle in the background&#10;&#10;AI-generated content may be incorrect.">
            <a:extLst>
              <a:ext uri="{FF2B5EF4-FFF2-40B4-BE49-F238E27FC236}">
                <a16:creationId xmlns:a16="http://schemas.microsoft.com/office/drawing/2014/main" id="{487197CC-6162-2D67-C8FE-1D4E0101B5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070" y="3082967"/>
            <a:ext cx="4009130" cy="583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96366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E5738-3DB6-2BA6-16AA-7A9C394055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7F29C3B-B586-A473-3C1A-3D038AACA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From Newbie to FileMaker Pro:</a:t>
            </a:r>
            <a:endParaRPr lang="en-BE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AB7EFB-7D9C-F38E-FCD3-2F3EF5E836E9}"/>
              </a:ext>
            </a:extLst>
          </p:cNvPr>
          <p:cNvSpPr txBox="1"/>
          <p:nvPr/>
        </p:nvSpPr>
        <p:spPr>
          <a:xfrm>
            <a:off x="816982" y="3721770"/>
            <a:ext cx="13785273" cy="364009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BE" sz="32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this session, I’ll share:</a:t>
            </a:r>
            <a:br>
              <a:rPr lang="en-US" sz="32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BE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BE" sz="32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original training plan we used and what worked</a:t>
            </a:r>
            <a:endParaRPr lang="en-BE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BE" sz="32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changes we made to improve learning efficiency</a:t>
            </a:r>
            <a:endParaRPr lang="en-BE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Tips</a:t>
            </a:r>
            <a:endParaRPr lang="en-BE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32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4061284038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3C8BA-15FC-D78C-90BA-D91B5CD726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488F694-3695-6260-C35B-E06BCB615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From Newbie to FileMaker Pro:</a:t>
            </a:r>
            <a:endParaRPr lang="en-BE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2C80D1-D8C2-E343-A945-F1038F738146}"/>
              </a:ext>
            </a:extLst>
          </p:cNvPr>
          <p:cNvSpPr txBox="1"/>
          <p:nvPr/>
        </p:nvSpPr>
        <p:spPr>
          <a:xfrm>
            <a:off x="1620982" y="2843977"/>
            <a:ext cx="11319163" cy="161973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IBO (</a:t>
            </a:r>
            <a:r>
              <a:rPr lang="en-US" sz="2400" dirty="0" err="1"/>
              <a:t>Individuele</a:t>
            </a:r>
            <a:r>
              <a:rPr lang="en-US" sz="2400" dirty="0"/>
              <a:t> </a:t>
            </a:r>
            <a:r>
              <a:rPr lang="en-US" sz="2400" dirty="0" err="1"/>
              <a:t>Beroepsopleiding</a:t>
            </a:r>
            <a:r>
              <a:rPr lang="en-US" sz="2400" dirty="0"/>
              <a:t>) - </a:t>
            </a:r>
            <a:r>
              <a:rPr lang="en-BE" sz="2400" dirty="0">
                <a:effectLst/>
              </a:rPr>
              <a:t>individual vocational training</a:t>
            </a:r>
            <a:br>
              <a:rPr lang="en-US" sz="32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BE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32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B58032-DB19-34BB-3D1F-6F833393D468}"/>
              </a:ext>
            </a:extLst>
          </p:cNvPr>
          <p:cNvSpPr txBox="1"/>
          <p:nvPr/>
        </p:nvSpPr>
        <p:spPr>
          <a:xfrm>
            <a:off x="1363420" y="3764948"/>
            <a:ext cx="15691525" cy="416524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dirty="0"/>
              <a:t>Germany – "Berufsausbildung" (Dual Vocational Training)</a:t>
            </a:r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sz="2400" dirty="0"/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dirty="0"/>
              <a:t>Austria - </a:t>
            </a:r>
            <a:r>
              <a:rPr lang="en-US" sz="2400" dirty="0" err="1"/>
              <a:t>Arbeitsplatznahe</a:t>
            </a:r>
            <a:r>
              <a:rPr lang="en-US" sz="2400" dirty="0"/>
              <a:t> </a:t>
            </a:r>
            <a:r>
              <a:rPr lang="en-US" sz="2400" dirty="0" err="1"/>
              <a:t>Qualifizierung</a:t>
            </a:r>
            <a:r>
              <a:rPr lang="en-US" sz="2400" dirty="0"/>
              <a:t> (AQUA) (Job-Related Qualification Program)</a:t>
            </a:r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sz="2400" dirty="0"/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dirty="0"/>
              <a:t>Netherlands – "</a:t>
            </a:r>
            <a:r>
              <a:rPr lang="en-US" sz="2400" dirty="0" err="1"/>
              <a:t>Beroepsbegeleidende</a:t>
            </a:r>
            <a:r>
              <a:rPr lang="en-US" sz="2400" dirty="0"/>
              <a:t> </a:t>
            </a:r>
            <a:r>
              <a:rPr lang="en-US" sz="2400" dirty="0" err="1"/>
              <a:t>Leerweg</a:t>
            </a:r>
            <a:r>
              <a:rPr lang="en-US" sz="2400" dirty="0"/>
              <a:t>" (BBL)</a:t>
            </a:r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sz="2400" dirty="0"/>
          </a:p>
          <a:p>
            <a:pPr marL="342900" indent="-342900" algn="l" rtl="0" latinLnBrk="1" hangingPunct="0">
              <a:buFont typeface="Arial" panose="020B0604020202020204" pitchFamily="34" charset="0"/>
              <a:buChar char="•"/>
            </a:pPr>
            <a:r>
              <a:rPr lang="fr-FR" sz="2400" dirty="0"/>
              <a:t>France – "Contrat de professionnalisation" &amp; "Alternance"   </a:t>
            </a:r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fr-FR" sz="2400" dirty="0"/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dirty="0"/>
              <a:t>Sweden – "</a:t>
            </a:r>
            <a:r>
              <a:rPr lang="en-US" sz="2400" dirty="0" err="1"/>
              <a:t>Yrkesintroduktion</a:t>
            </a:r>
            <a:r>
              <a:rPr lang="en-US" sz="2400" dirty="0"/>
              <a:t>" (Vocational Introduction Employment)</a:t>
            </a:r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fr-FR" sz="2400" dirty="0"/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dirty="0"/>
              <a:t>United Kingdom – Traineeships / Apprenticeships</a:t>
            </a:r>
            <a:endParaRPr kumimoji="0" lang="en-BE" sz="240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20780665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97520-062D-4F65-D3A4-AF4500A91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5D279EB-B635-B51C-1871-151B8FA9E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Everyone can create a DB</a:t>
            </a:r>
            <a:endParaRPr lang="en-BE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8257F5-EB8A-B9DA-4B5F-2CE1A80BC22A}"/>
              </a:ext>
            </a:extLst>
          </p:cNvPr>
          <p:cNvSpPr txBox="1"/>
          <p:nvPr/>
        </p:nvSpPr>
        <p:spPr>
          <a:xfrm>
            <a:off x="5084618" y="7529479"/>
            <a:ext cx="12704618" cy="59503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3200" dirty="0"/>
              <a:t>….but not everyone can be a good developer</a:t>
            </a:r>
            <a:endParaRPr kumimoji="0" lang="en-BE" sz="32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0123957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C67D2-51CE-CEF6-F3EF-40B596614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DA64F23-F7CA-6BB1-7BED-0983E5441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Training program</a:t>
            </a:r>
            <a:endParaRPr lang="en-BE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51C6AD-D11F-1BF4-CC49-654C8535EFFB}"/>
              </a:ext>
            </a:extLst>
          </p:cNvPr>
          <p:cNvSpPr txBox="1"/>
          <p:nvPr/>
        </p:nvSpPr>
        <p:spPr>
          <a:xfrm>
            <a:off x="332509" y="2913004"/>
            <a:ext cx="5403273" cy="296074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Basics:</a:t>
            </a: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endParaRPr lang="en-US" sz="2400" b="1" kern="100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Usage, Tables and Fields, Basics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Data modeling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FileMaker interface and Layout design</a:t>
            </a:r>
            <a:r>
              <a:rPr lang="en-BE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sym typeface="Helvetica Neue Medium"/>
            </a:endParaRPr>
          </a:p>
        </p:txBody>
      </p:sp>
      <p:sp useBgFill="1">
        <p:nvSpPr>
          <p:cNvPr id="2" name="Action Button: Return 1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D190F245-58BF-7EF2-5174-386B526F26CB}"/>
              </a:ext>
            </a:extLst>
          </p:cNvPr>
          <p:cNvSpPr/>
          <p:nvPr/>
        </p:nvSpPr>
        <p:spPr>
          <a:xfrm>
            <a:off x="110837" y="166254"/>
            <a:ext cx="443345" cy="429491"/>
          </a:xfrm>
          <a:prstGeom prst="actionButtonReturn">
            <a:avLst/>
          </a:prstGeom>
          <a:ln w="12700" cap="flat">
            <a:no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30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80000"/>
                  </a:srgbClr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4F8981-1396-D525-D321-7798AADDE195}"/>
              </a:ext>
            </a:extLst>
          </p:cNvPr>
          <p:cNvSpPr txBox="1"/>
          <p:nvPr/>
        </p:nvSpPr>
        <p:spPr>
          <a:xfrm>
            <a:off x="6173501" y="2943134"/>
            <a:ext cx="4710544" cy="445404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Advanced: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Calculations </a:t>
            </a:r>
            <a:r>
              <a:rPr lang="en-BE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Scripts 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Security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Reporting</a:t>
            </a:r>
            <a:r>
              <a:rPr lang="en-BE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Data API &amp; </a:t>
            </a:r>
            <a:r>
              <a:rPr lang="en-US" sz="2400" b="1" kern="100" dirty="0" err="1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WebDirect</a:t>
            </a:r>
            <a:r>
              <a:rPr lang="en-BE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Claris Connect &amp; Claris Studio 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sym typeface="Helvetica Neue Medium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783328-E93B-1EC5-7AC4-B738C5E0987A}"/>
              </a:ext>
            </a:extLst>
          </p:cNvPr>
          <p:cNvSpPr txBox="1"/>
          <p:nvPr/>
        </p:nvSpPr>
        <p:spPr>
          <a:xfrm>
            <a:off x="10884045" y="2943134"/>
            <a:ext cx="6123709" cy="246298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Clickworks:</a:t>
            </a: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endParaRPr lang="en-US" sz="2400" b="1" kern="100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 err="1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ClickWorks</a:t>
            </a: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Development Guidelines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Rocket </a:t>
            </a:r>
            <a:r>
              <a:rPr lang="en-US" sz="2400" b="1" kern="100" dirty="0" err="1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BootCamp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22265151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97958-3287-0A90-2DDA-A31F5AF78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E22C658-C317-C8A4-5DB3-C942342BA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A sprint</a:t>
            </a:r>
            <a:endParaRPr lang="en-BE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DED10-0C29-2743-A434-88FB44015790}"/>
              </a:ext>
            </a:extLst>
          </p:cNvPr>
          <p:cNvSpPr txBox="1"/>
          <p:nvPr/>
        </p:nvSpPr>
        <p:spPr>
          <a:xfrm>
            <a:off x="447434" y="3607014"/>
            <a:ext cx="4548430" cy="139525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3200" dirty="0"/>
              <a:t>Duration: </a:t>
            </a: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one week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endParaRPr kumimoji="0" lang="en-BE" sz="20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sym typeface="Helvetica Neue Medium"/>
            </a:endParaRPr>
          </a:p>
        </p:txBody>
      </p:sp>
      <p:pic>
        <p:nvPicPr>
          <p:cNvPr id="9" name="Picture 8" descr="A cat sitting at a desk with a computer&#10;&#10;AI-generated content may be incorrect.">
            <a:extLst>
              <a:ext uri="{FF2B5EF4-FFF2-40B4-BE49-F238E27FC236}">
                <a16:creationId xmlns:a16="http://schemas.microsoft.com/office/drawing/2014/main" id="{8AEEF317-9B7C-2315-8C2F-E562B811A3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3391" y="4304641"/>
            <a:ext cx="4839374" cy="48393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0261362-4D1F-7034-2157-106DAA0AF05F}"/>
              </a:ext>
            </a:extLst>
          </p:cNvPr>
          <p:cNvSpPr txBox="1"/>
          <p:nvPr/>
        </p:nvSpPr>
        <p:spPr>
          <a:xfrm>
            <a:off x="5993391" y="3569416"/>
            <a:ext cx="5034821" cy="59503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3200" dirty="0"/>
              <a:t>A supervisor</a:t>
            </a:r>
            <a:endParaRPr kumimoji="0" lang="en-BE" sz="32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sym typeface="Helvetica Neue Medium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DCCCC4-FD0B-1084-B7C5-3BE6295A5601}"/>
              </a:ext>
            </a:extLst>
          </p:cNvPr>
          <p:cNvSpPr txBox="1"/>
          <p:nvPr/>
        </p:nvSpPr>
        <p:spPr>
          <a:xfrm>
            <a:off x="12344399" y="3650980"/>
            <a:ext cx="3034146" cy="305724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3200" dirty="0"/>
              <a:t>Includes: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Theory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Exercises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Demo</a:t>
            </a:r>
            <a:br>
              <a:rPr kumimoji="0" lang="en-US" sz="32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endParaRPr kumimoji="0" lang="en-BE" sz="32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41636800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9D65F-131D-DCD3-7295-B9A07F3B4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E364E6F-2F76-2752-DCD8-5B66BDA2B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Training program</a:t>
            </a:r>
            <a:endParaRPr lang="en-BE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2575A4-E00E-F9EF-DEA7-39B72DCD3BD2}"/>
              </a:ext>
            </a:extLst>
          </p:cNvPr>
          <p:cNvSpPr txBox="1"/>
          <p:nvPr/>
        </p:nvSpPr>
        <p:spPr>
          <a:xfrm>
            <a:off x="648351" y="2620788"/>
            <a:ext cx="8021780" cy="655794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Sprint 1:</a:t>
            </a: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Usage, Tables and Fields, Basics</a:t>
            </a:r>
          </a:p>
          <a:p>
            <a:pPr algn="l">
              <a:lnSpc>
                <a:spcPct val="107000"/>
              </a:lnSpc>
              <a:spcAft>
                <a:spcPts val="800"/>
              </a:spcAft>
              <a:buNone/>
            </a:pP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nl-BE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Scope:  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l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Basic use of FileMaker: find, sort, export, Browse/Find/Layout/Preview mode.</a:t>
            </a:r>
          </a:p>
          <a:p>
            <a:pPr marL="742950" lvl="1" indent="-285750" algn="l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Short cuts</a:t>
            </a:r>
          </a:p>
          <a:p>
            <a:pPr marL="742950" lvl="1" indent="-285750" algn="l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Index 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l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Field types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l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Stored/</a:t>
            </a:r>
            <a:r>
              <a:rPr lang="en-US" sz="2400" kern="100" dirty="0" err="1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Unstored</a:t>
            </a: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calculations, Auto enter (basics)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l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Find Mode: requests, operators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l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Container storage: external versus internal (basics)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l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Global fields 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3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3121453774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34CBE1-CA5E-CC6D-DD6D-73A1590BF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AB5F5AB-4FBD-4973-2CDF-4A2694FB5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Sources</a:t>
            </a:r>
            <a:endParaRPr lang="en-B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B67C84-9230-4113-012F-E94EEC2FF19D}"/>
              </a:ext>
            </a:extLst>
          </p:cNvPr>
          <p:cNvSpPr txBox="1"/>
          <p:nvPr/>
        </p:nvSpPr>
        <p:spPr>
          <a:xfrm>
            <a:off x="5514109" y="3070248"/>
            <a:ext cx="6179127" cy="154914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Claris Academy</a:t>
            </a:r>
            <a:b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b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r>
              <a:rPr kumimoji="0" lang="en-US" sz="1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https://community.claris.com/en/s/claris-academy</a:t>
            </a:r>
            <a:endParaRPr kumimoji="0" lang="en-BE" sz="1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3D6A14-B248-3030-26F5-E61E4A6F8609}"/>
              </a:ext>
            </a:extLst>
          </p:cNvPr>
          <p:cNvSpPr txBox="1"/>
          <p:nvPr/>
        </p:nvSpPr>
        <p:spPr>
          <a:xfrm>
            <a:off x="12136243" y="3084957"/>
            <a:ext cx="5057248" cy="191847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Other sources</a:t>
            </a:r>
            <a:b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b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r>
              <a:rPr kumimoji="0" lang="en-US" sz="24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FileMaker Training videos</a:t>
            </a:r>
            <a:br>
              <a:rPr kumimoji="0" lang="en-US" sz="24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r>
              <a:rPr kumimoji="0" lang="en-US" sz="1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https://www.youtube.com/@FileMakerVideos</a:t>
            </a:r>
            <a:endParaRPr kumimoji="0" lang="en-BE" sz="1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561654-A8B0-F01A-F1E9-DBA374677B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000" y="3173790"/>
            <a:ext cx="4142509" cy="545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4374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B87B0D-D939-D935-0A22-C63CD76C48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F7E4FF2-06AF-A14E-A996-AD800BB66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Exercises</a:t>
            </a:r>
            <a:endParaRPr lang="en-BE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37C2B7-DABF-C670-9B38-D6065C69F5B7}"/>
              </a:ext>
            </a:extLst>
          </p:cNvPr>
          <p:cNvSpPr txBox="1"/>
          <p:nvPr/>
        </p:nvSpPr>
        <p:spPr>
          <a:xfrm>
            <a:off x="6761018" y="3312224"/>
            <a:ext cx="10023763" cy="127214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BE" sz="28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Sprint 2</a:t>
            </a:r>
            <a:r>
              <a:rPr lang="en-US" sz="28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Data Modeling:</a:t>
            </a: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2400" b="1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</a:t>
            </a:r>
            <a:r>
              <a:rPr lang="en-BE" sz="2400" dirty="0" err="1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uild</a:t>
            </a:r>
            <a:r>
              <a:rPr lang="en-BE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 ERD based on a</a:t>
            </a: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BE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written description</a:t>
            </a: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7" name="Picture 6" descr="A cartoon of a koala using a computer&#10;&#10;AI-generated content may be incorrect.">
            <a:extLst>
              <a:ext uri="{FF2B5EF4-FFF2-40B4-BE49-F238E27FC236}">
                <a16:creationId xmlns:a16="http://schemas.microsoft.com/office/drawing/2014/main" id="{7E06FED3-E846-7672-2702-DF5A3D3B0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482" y="2830876"/>
            <a:ext cx="5412580" cy="54125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8920748-1D66-C889-1275-F2CA8ACBAEA3}"/>
              </a:ext>
            </a:extLst>
          </p:cNvPr>
          <p:cNvSpPr txBox="1"/>
          <p:nvPr/>
        </p:nvSpPr>
        <p:spPr>
          <a:xfrm>
            <a:off x="6761018" y="5466413"/>
            <a:ext cx="10023763" cy="268791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nl-BE" sz="2400" b="1" dirty="0">
                <a:effectLst/>
              </a:rPr>
              <a:t>Sprint 4: Calculations</a:t>
            </a:r>
            <a:br>
              <a:rPr lang="en-US" sz="24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US" sz="2400" b="1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 algn="l" rtl="0" latinLnBrk="1" hangingPunct="0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Ensure that input in the fields name, address, etc. is automatically cleaned up:</a:t>
            </a:r>
          </a:p>
          <a:p>
            <a:pPr marL="342900" indent="-342900" algn="l" rtl="0" latinLnBrk="1" hangingPunct="0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Remove text formatting</a:t>
            </a:r>
          </a:p>
          <a:p>
            <a:pPr marL="342900" indent="-342900" algn="l" rtl="0" latinLnBrk="1" hangingPunct="0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Remove leading and trailing spaces</a:t>
            </a:r>
          </a:p>
          <a:p>
            <a:pPr marL="342900" indent="-342900" algn="l" rtl="0" latinLnBrk="1" hangingPunct="0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Replace any returns with spaces</a:t>
            </a:r>
          </a:p>
          <a:p>
            <a:pPr marL="342900" indent="-342900" algn="l" rtl="0" latinLnBrk="1" hangingPunct="0"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First letter must be capitalized</a:t>
            </a: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41986359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BB6EB-EB6A-C0CC-A0C2-8E24276A7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DCA187C-3238-7981-5019-A18E7C8BA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Homework </a:t>
            </a:r>
            <a:endParaRPr lang="en-BE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5637D-36DE-4D05-E1FE-E1E12E893682}"/>
              </a:ext>
            </a:extLst>
          </p:cNvPr>
          <p:cNvSpPr txBox="1"/>
          <p:nvPr/>
        </p:nvSpPr>
        <p:spPr>
          <a:xfrm>
            <a:off x="568037" y="3022021"/>
            <a:ext cx="12358254" cy="68736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nl-BE" b="0" i="0" dirty="0">
                <a:solidFill>
                  <a:schemeClr val="tx1"/>
                </a:solidFill>
                <a:effectLst/>
                <a:latin typeface="WordVisi_MSFontService"/>
              </a:rPr>
              <a:t>For each sprint a trainee prepares demo files</a:t>
            </a:r>
            <a:endParaRPr kumimoji="0" lang="en-BE" sz="3800" b="0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823DB5-02F3-2935-08E9-572797359E09}"/>
              </a:ext>
            </a:extLst>
          </p:cNvPr>
          <p:cNvSpPr txBox="1"/>
          <p:nvPr/>
        </p:nvSpPr>
        <p:spPr>
          <a:xfrm>
            <a:off x="568037" y="6166512"/>
            <a:ext cx="10654144" cy="96436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nl-BE" sz="2800" dirty="0">
                <a:effectLst/>
              </a:rPr>
              <a:t>Sprint 4: Calculations</a:t>
            </a:r>
          </a:p>
          <a:p>
            <a:pPr marL="514350" indent="-514350" algn="l" rtl="0" latinLnBrk="1" hangingPunct="0">
              <a:buFont typeface="Arial" panose="020B0604020202020204" pitchFamily="34" charset="0"/>
              <a:buChar char="•"/>
            </a:pPr>
            <a:r>
              <a:rPr lang="nl-BE" sz="2800" dirty="0">
                <a:effectLst/>
              </a:rPr>
              <a:t>Write a new, handy custom function</a:t>
            </a:r>
            <a:endParaRPr kumimoji="0" lang="en-BE" sz="2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sym typeface="Helvetica Neue Medium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180BE1-2074-DD76-75CF-FDF355E98FDA}"/>
              </a:ext>
            </a:extLst>
          </p:cNvPr>
          <p:cNvSpPr txBox="1"/>
          <p:nvPr/>
        </p:nvSpPr>
        <p:spPr>
          <a:xfrm>
            <a:off x="493350" y="4455767"/>
            <a:ext cx="10654144" cy="96436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nl-BE" sz="2800" dirty="0">
                <a:effectLst/>
              </a:rPr>
              <a:t>Sprint 3:  FileMaker interface en Layout design</a:t>
            </a:r>
          </a:p>
          <a:p>
            <a:pPr marL="742950" indent="-742950" algn="l" rtl="0" latinLnBrk="1" hangingPunct="0"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</a:rPr>
              <a:t>Create your own custom theme</a:t>
            </a:r>
            <a:r>
              <a:rPr lang="nl-BE" sz="2800" dirty="0">
                <a:effectLst/>
              </a:rPr>
              <a:t> </a:t>
            </a:r>
            <a:endParaRPr kumimoji="0" lang="en-BE" sz="2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7" name="Action Button: Go Home 6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C396BC85-8529-355A-84F9-402BD3436BA4}"/>
              </a:ext>
            </a:extLst>
          </p:cNvPr>
          <p:cNvSpPr/>
          <p:nvPr/>
        </p:nvSpPr>
        <p:spPr>
          <a:xfrm>
            <a:off x="173900" y="177800"/>
            <a:ext cx="638900" cy="592282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12700" cap="flat">
            <a:no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30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80000"/>
                  </a:srgbClr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40401354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910E4-39D3-0227-3E1A-6A8BC7396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222556-24C2-D716-B3B7-D1E1CC08F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Pair programming</a:t>
            </a:r>
            <a:endParaRPr lang="en-BE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57048A-A63E-2293-6E8B-233031817C96}"/>
              </a:ext>
            </a:extLst>
          </p:cNvPr>
          <p:cNvSpPr txBox="1"/>
          <p:nvPr/>
        </p:nvSpPr>
        <p:spPr>
          <a:xfrm>
            <a:off x="914401" y="3045115"/>
            <a:ext cx="12358254" cy="68736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nl-BE" dirty="0">
                <a:effectLst/>
              </a:rPr>
              <a:t>Sprint 7: Rocket BootCamp </a:t>
            </a:r>
            <a:endParaRPr kumimoji="0" lang="en-BE" sz="3800" b="0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EFD429-0C9C-DD8A-C75B-7FA596AA1D4D}"/>
              </a:ext>
            </a:extLst>
          </p:cNvPr>
          <p:cNvSpPr txBox="1"/>
          <p:nvPr/>
        </p:nvSpPr>
        <p:spPr>
          <a:xfrm>
            <a:off x="720000" y="6027018"/>
            <a:ext cx="10654144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sz="2800" dirty="0"/>
              <a:t>Library: scripts, functions</a:t>
            </a:r>
          </a:p>
        </p:txBody>
      </p:sp>
      <p:sp>
        <p:nvSpPr>
          <p:cNvPr id="7" name="Action Button: Go Home 6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53A8AB5A-1215-2D99-29D0-D1A4D0CD9C84}"/>
              </a:ext>
            </a:extLst>
          </p:cNvPr>
          <p:cNvSpPr/>
          <p:nvPr/>
        </p:nvSpPr>
        <p:spPr>
          <a:xfrm>
            <a:off x="173900" y="177800"/>
            <a:ext cx="638900" cy="592282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12700" cap="flat">
            <a:no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30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80000"/>
                  </a:srgbClr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06D74F-89A5-35EE-546B-4EDCB26383CA}"/>
              </a:ext>
            </a:extLst>
          </p:cNvPr>
          <p:cNvSpPr txBox="1"/>
          <p:nvPr/>
        </p:nvSpPr>
        <p:spPr>
          <a:xfrm>
            <a:off x="720000" y="4985251"/>
            <a:ext cx="10654144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sz="2800" dirty="0"/>
              <a:t>Pickers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53B8F5-6233-6F26-16BF-4F7BCDB92205}"/>
              </a:ext>
            </a:extLst>
          </p:cNvPr>
          <p:cNvSpPr txBox="1"/>
          <p:nvPr/>
        </p:nvSpPr>
        <p:spPr>
          <a:xfrm>
            <a:off x="720000" y="4092127"/>
            <a:ext cx="10654144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sz="2800" dirty="0"/>
              <a:t>Menus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2020D3-AB99-B6BD-BD01-8A9A45EEF15B}"/>
              </a:ext>
            </a:extLst>
          </p:cNvPr>
          <p:cNvSpPr txBox="1"/>
          <p:nvPr/>
        </p:nvSpPr>
        <p:spPr>
          <a:xfrm>
            <a:off x="747709" y="7043594"/>
            <a:ext cx="12358253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sz="2800" b="1" dirty="0"/>
              <a:t>Error handling     </a:t>
            </a:r>
            <a:r>
              <a:rPr lang="en-US" sz="2800" b="1" u="sng" dirty="0"/>
              <a:t>https://youtu.be/YlsPBGowWOo?feature=shared</a:t>
            </a:r>
          </a:p>
        </p:txBody>
      </p:sp>
    </p:spTree>
    <p:extLst>
      <p:ext uri="{BB962C8B-B14F-4D97-AF65-F5344CB8AC3E}">
        <p14:creationId xmlns:p14="http://schemas.microsoft.com/office/powerpoint/2010/main" val="209577215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CBC716-7C2A-2D20-8BAC-B453CC58A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AFAD7BF-6536-280B-6761-B484E9376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So, we are ready to develop! </a:t>
            </a:r>
            <a:endParaRPr lang="en-BE" dirty="0"/>
          </a:p>
        </p:txBody>
      </p:sp>
      <p:pic>
        <p:nvPicPr>
          <p:cNvPr id="6" name="Picture 5" descr="A cartoon of a koala sitting at a desk with a computer&#10;&#10;AI-generated content may be incorrect.">
            <a:extLst>
              <a:ext uri="{FF2B5EF4-FFF2-40B4-BE49-F238E27FC236}">
                <a16:creationId xmlns:a16="http://schemas.microsoft.com/office/drawing/2014/main" id="{91B28006-5B9C-CCD4-4FDB-3C5460B3D4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2808" y="3014932"/>
            <a:ext cx="5616450" cy="561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330685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>
            <a:lumMod val="1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6E10F-A802-1313-3E92-9293405C7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E6D702A-A030-7477-1141-9973006F8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 </a:t>
            </a:r>
            <a:endParaRPr lang="en-BE" dirty="0"/>
          </a:p>
        </p:txBody>
      </p:sp>
      <p:pic>
        <p:nvPicPr>
          <p:cNvPr id="3" name="Picture 2" descr="A cartoon of a ladybug and a mouse&#10;&#10;AI-generated content may be incorrect.">
            <a:extLst>
              <a:ext uri="{FF2B5EF4-FFF2-40B4-BE49-F238E27FC236}">
                <a16:creationId xmlns:a16="http://schemas.microsoft.com/office/drawing/2014/main" id="{C8426883-2C32-5F50-2A9D-7FD603E26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7833" y="810713"/>
            <a:ext cx="5484596" cy="8132173"/>
          </a:xfrm>
          <a:prstGeom prst="rect">
            <a:avLst/>
          </a:prstGeom>
          <a:solidFill>
            <a:schemeClr val="accent5">
              <a:lumMod val="50000"/>
            </a:schemeClr>
          </a:solidFill>
          <a:effectLst>
            <a:innerShdw blurRad="1117600" dist="50800" dir="8100000">
              <a:prstClr val="black">
                <a:alpha val="74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857801443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93D6AC-6BFD-C2E8-0A7E-0E8D547E9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F9B7103-76A2-11F6-B4A5-6A57A87FE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Teach finding the bug!</a:t>
            </a:r>
            <a:endParaRPr lang="en-BE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1B97AE-60B0-F7A3-BEEE-EB0FBAB4C49D}"/>
              </a:ext>
            </a:extLst>
          </p:cNvPr>
          <p:cNvSpPr txBox="1"/>
          <p:nvPr/>
        </p:nvSpPr>
        <p:spPr>
          <a:xfrm>
            <a:off x="124689" y="3250784"/>
            <a:ext cx="4876802" cy="401135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Sprint 1: </a:t>
            </a:r>
          </a:p>
          <a:p>
            <a:pPr algn="l" rtl="0" latinLnBrk="1" hangingPunct="0"/>
            <a:r>
              <a:rPr lang="en-US" sz="24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Usage, Tables and Fields, Basics</a:t>
            </a:r>
            <a:b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US" sz="2400" b="1" kern="100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indent="-457200" algn="l" rtl="0" latinLnBrk="1" hangingPunct="0">
              <a:buFont typeface="+mj-lt"/>
              <a:buAutoNum type="arabicPeriod"/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Open the file ErrorCodes.fmp12</a:t>
            </a:r>
            <a:br>
              <a:rPr lang="en-BE" sz="2400" u="sng" kern="100" dirty="0">
                <a:solidFill>
                  <a:srgbClr val="467886"/>
                </a:solidFill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US" sz="2400" u="sng" kern="100" dirty="0">
              <a:solidFill>
                <a:srgbClr val="467886"/>
              </a:solidFill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indent="-457200" algn="l" rtl="0" latinLnBrk="1" hangingPunct="0">
              <a:buFont typeface="+mj-lt"/>
              <a:buAutoNum type="arabicPeriod"/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Try some find operations on</a:t>
            </a:r>
          </a:p>
          <a:p>
            <a:pPr algn="l" rtl="0" latinLnBrk="1" hangingPunct="0"/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’</a:t>
            </a:r>
            <a:r>
              <a:rPr lang="en-US" sz="2400" kern="100" dirty="0" err="1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ErrorCode</a:t>
            </a: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’ field and ’</a:t>
            </a:r>
            <a:r>
              <a:rPr lang="en-US" sz="2400" kern="100" dirty="0" err="1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ErrorDescription</a:t>
            </a: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’</a:t>
            </a:r>
          </a:p>
          <a:p>
            <a:pPr algn="l" rtl="0" latinLnBrk="1" hangingPunct="0"/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   Find out what does not work right.</a:t>
            </a: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3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5AB89B-FB80-5F52-F38D-3DB0CA7DE589}"/>
              </a:ext>
            </a:extLst>
          </p:cNvPr>
          <p:cNvSpPr txBox="1"/>
          <p:nvPr/>
        </p:nvSpPr>
        <p:spPr>
          <a:xfrm>
            <a:off x="5472546" y="3645955"/>
            <a:ext cx="5791201" cy="549515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Sprint 2:</a:t>
            </a:r>
          </a:p>
          <a:p>
            <a:pPr algn="l" rtl="0" latinLnBrk="1" hangingPunct="0"/>
            <a:r>
              <a:rPr lang="en-US" sz="24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Data modeling, Basics</a:t>
            </a:r>
            <a:b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US" sz="2400" b="1" kern="100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indent="-457200" algn="l" rtl="0" latinLnBrk="1" hangingPunct="0">
              <a:buFont typeface="+mj-lt"/>
              <a:buAutoNum type="arabicPeriod"/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Open the file school.fmp12</a:t>
            </a:r>
            <a:br>
              <a:rPr lang="en-BE" sz="2400" u="sng" kern="100" dirty="0">
                <a:solidFill>
                  <a:srgbClr val="F58D26"/>
                </a:solidFill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endParaRPr lang="en-US" sz="2400" u="sng" kern="100" dirty="0">
              <a:solidFill>
                <a:srgbClr val="467886"/>
              </a:solidFill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Issue: on the "School's students“ layout the portal does not display the data. </a:t>
            </a: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Issue: on the "School's students (dropped out) layout the portal does not display the data. </a:t>
            </a:r>
          </a:p>
          <a:p>
            <a:pPr algn="l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D0CE5D1-C538-80AE-0943-A5F91663710F}"/>
              </a:ext>
            </a:extLst>
          </p:cNvPr>
          <p:cNvCxnSpPr>
            <a:cxnSpLocks/>
          </p:cNvCxnSpPr>
          <p:nvPr/>
        </p:nvCxnSpPr>
        <p:spPr>
          <a:xfrm>
            <a:off x="5237018" y="3250784"/>
            <a:ext cx="0" cy="5283616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61D0141-4988-941C-F6D7-1C823D547909}"/>
              </a:ext>
            </a:extLst>
          </p:cNvPr>
          <p:cNvCxnSpPr>
            <a:cxnSpLocks/>
          </p:cNvCxnSpPr>
          <p:nvPr/>
        </p:nvCxnSpPr>
        <p:spPr>
          <a:xfrm>
            <a:off x="11665527" y="3250784"/>
            <a:ext cx="0" cy="5422161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0292059F-9C99-3F6F-A35D-8F1BAC1A53FF}"/>
              </a:ext>
            </a:extLst>
          </p:cNvPr>
          <p:cNvSpPr txBox="1"/>
          <p:nvPr/>
        </p:nvSpPr>
        <p:spPr>
          <a:xfrm>
            <a:off x="11790219" y="3665681"/>
            <a:ext cx="5306290" cy="509998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Sprint 3:</a:t>
            </a:r>
          </a:p>
          <a:p>
            <a:pPr algn="l" rtl="0" latinLnBrk="1" hangingPunct="0"/>
            <a:r>
              <a:rPr lang="en-US" sz="24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FileMaker interface and Layout design</a:t>
            </a:r>
            <a:r>
              <a:rPr lang="en-BE" sz="24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br>
              <a:rPr lang="en-US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US" sz="2400" b="1" kern="100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indent="-457200" algn="l" rtl="0" latinLnBrk="1" hangingPunct="0">
              <a:buFont typeface="+mj-lt"/>
              <a:buAutoNum type="arabicPeriod"/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Open the file layout.fmp12</a:t>
            </a:r>
            <a:br>
              <a:rPr lang="en-BE" sz="2400" u="sng" kern="100" dirty="0">
                <a:solidFill>
                  <a:srgbClr val="F58D26"/>
                </a:solidFill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endParaRPr lang="en-US" sz="2400" u="sng" kern="100" dirty="0">
              <a:solidFill>
                <a:srgbClr val="467886"/>
              </a:solidFill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A user cannot type  in the field "Filter by name". Find why and correct. </a:t>
            </a: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The portal is very messy: the labels and fields are dancing. Set them right.</a:t>
            </a: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Issue: cannot make the layout smaller</a:t>
            </a: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en-BE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1895423845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080EA3-F83F-4F2A-D419-1A7764457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07D82CC-B84B-DADA-69F6-B2D029C4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Weapon them! </a:t>
            </a:r>
            <a:endParaRPr lang="en-BE" dirty="0"/>
          </a:p>
        </p:txBody>
      </p:sp>
      <p:pic>
        <p:nvPicPr>
          <p:cNvPr id="5" name="Picture 4" descr="A blue hexagon with a white center&#10;&#10;AI-generated content may be incorrect.">
            <a:extLst>
              <a:ext uri="{FF2B5EF4-FFF2-40B4-BE49-F238E27FC236}">
                <a16:creationId xmlns:a16="http://schemas.microsoft.com/office/drawing/2014/main" id="{2161C783-13A8-B954-87AD-D26357B98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81" y="3621577"/>
            <a:ext cx="2984354" cy="2984354"/>
          </a:xfrm>
          <a:prstGeom prst="rect">
            <a:avLst/>
          </a:prstGeom>
        </p:spPr>
      </p:pic>
      <p:pic>
        <p:nvPicPr>
          <p:cNvPr id="7" name="Picture 6" descr="A pink and purple eye with purple text&#10;&#10;AI-generated content may be incorrect.">
            <a:extLst>
              <a:ext uri="{FF2B5EF4-FFF2-40B4-BE49-F238E27FC236}">
                <a16:creationId xmlns:a16="http://schemas.microsoft.com/office/drawing/2014/main" id="{B9BA0F99-AD9D-6593-419C-BF3D6966B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664" y="3312513"/>
            <a:ext cx="3428571" cy="3428571"/>
          </a:xfrm>
          <a:prstGeom prst="rect">
            <a:avLst/>
          </a:prstGeom>
        </p:spPr>
      </p:pic>
      <p:pic>
        <p:nvPicPr>
          <p:cNvPr id="9" name="Picture 8" descr="A colorful gauge with a white needle&#10;&#10;AI-generated content may be incorrect.">
            <a:extLst>
              <a:ext uri="{FF2B5EF4-FFF2-40B4-BE49-F238E27FC236}">
                <a16:creationId xmlns:a16="http://schemas.microsoft.com/office/drawing/2014/main" id="{274831D6-037A-600E-6C58-88CDA06E0E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8417" y="3467475"/>
            <a:ext cx="3845038" cy="38450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2C625A-7B69-5883-2993-64E668BC5CF6}"/>
              </a:ext>
            </a:extLst>
          </p:cNvPr>
          <p:cNvSpPr txBox="1"/>
          <p:nvPr/>
        </p:nvSpPr>
        <p:spPr>
          <a:xfrm>
            <a:off x="5612018" y="8190716"/>
            <a:ext cx="5539978" cy="68736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800" b="0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Already from the sprint 2</a:t>
            </a:r>
            <a:endParaRPr kumimoji="0" lang="en-BE" sz="3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1583004462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336A03-9F1F-F828-D26D-CAF3A878AD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19D01FC-6792-5F4E-1633-249BF532A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Teach your language</a:t>
            </a:r>
            <a:endParaRPr lang="en-BE" dirty="0"/>
          </a:p>
        </p:txBody>
      </p:sp>
      <p:sp>
        <p:nvSpPr>
          <p:cNvPr id="2" name="Action Button: Go Home 1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B2818FE2-F29B-2B4D-BF87-7B6EBB685C44}"/>
              </a:ext>
            </a:extLst>
          </p:cNvPr>
          <p:cNvSpPr/>
          <p:nvPr/>
        </p:nvSpPr>
        <p:spPr>
          <a:xfrm>
            <a:off x="173900" y="177800"/>
            <a:ext cx="638900" cy="592282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12700" cap="flat">
            <a:no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30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80000"/>
                  </a:srgbClr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F4DD56-711A-4CAC-063C-0BEEAA8A5B85}"/>
              </a:ext>
            </a:extLst>
          </p:cNvPr>
          <p:cNvSpPr txBox="1"/>
          <p:nvPr/>
        </p:nvSpPr>
        <p:spPr>
          <a:xfrm>
            <a:off x="493350" y="3654049"/>
            <a:ext cx="6807200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4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Sprint 1: Usage, Tables and Fields, Basics</a:t>
            </a: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2400" b="1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marR="0" indent="-28575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400" b="1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/>
                <a:uFillTx/>
                <a:latin typeface="Aptos Display" panose="020B0004020202020204" pitchFamily="34" charset="0"/>
                <a:cs typeface="Times New Roman" panose="02020603050405020304" pitchFamily="18" charset="0"/>
                <a:sym typeface="Helvetica Neue Medium"/>
              </a:rPr>
              <a:t>Naming conventions: fields</a:t>
            </a: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DCDAA1-A1B7-50F8-8BF1-CDAA14F6A1C1}"/>
              </a:ext>
            </a:extLst>
          </p:cNvPr>
          <p:cNvSpPr txBox="1"/>
          <p:nvPr/>
        </p:nvSpPr>
        <p:spPr>
          <a:xfrm>
            <a:off x="7574545" y="5917597"/>
            <a:ext cx="6807200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4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Sprint 5: Scripts</a:t>
            </a: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2400" b="1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marR="0" indent="-28575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400" b="1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/>
                <a:uFillTx/>
                <a:latin typeface="Aptos Display" panose="020B0004020202020204" pitchFamily="34" charset="0"/>
                <a:cs typeface="Times New Roman" panose="02020603050405020304" pitchFamily="18" charset="0"/>
                <a:sym typeface="Helvetica Neue Medium"/>
              </a:rPr>
              <a:t>Naming conventions: scripts</a:t>
            </a: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0829E2-68BF-A133-D86E-9E1761D22AF0}"/>
              </a:ext>
            </a:extLst>
          </p:cNvPr>
          <p:cNvSpPr txBox="1"/>
          <p:nvPr/>
        </p:nvSpPr>
        <p:spPr>
          <a:xfrm>
            <a:off x="493350" y="5917597"/>
            <a:ext cx="6807200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4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Sprint 2: Data modeling, Basics</a:t>
            </a: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2400" b="1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marR="0" indent="-28575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400" b="1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/>
                <a:uFillTx/>
                <a:latin typeface="Aptos Display" panose="020B0004020202020204" pitchFamily="34" charset="0"/>
                <a:cs typeface="Times New Roman" panose="02020603050405020304" pitchFamily="18" charset="0"/>
                <a:sym typeface="Helvetica Neue Medium"/>
              </a:rPr>
              <a:t>Naming conventions: relationships</a:t>
            </a: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03643-155C-345C-7650-8B6C74A33311}"/>
              </a:ext>
            </a:extLst>
          </p:cNvPr>
          <p:cNvSpPr txBox="1"/>
          <p:nvPr/>
        </p:nvSpPr>
        <p:spPr>
          <a:xfrm>
            <a:off x="7574545" y="3654049"/>
            <a:ext cx="6807200" cy="121058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24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Sprint 3: Calculations</a:t>
            </a: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2400" b="1" dirty="0">
              <a:effectLst/>
              <a:latin typeface="Aptos Display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marR="0" indent="-28575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sz="2400" b="1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/>
                <a:uFillTx/>
                <a:latin typeface="Aptos Display" panose="020B0004020202020204" pitchFamily="34" charset="0"/>
                <a:cs typeface="Times New Roman" panose="02020603050405020304" pitchFamily="18" charset="0"/>
                <a:sym typeface="Helvetica Neue Medium"/>
              </a:rPr>
              <a:t>Naming conventions: </a:t>
            </a:r>
            <a:r>
              <a:rPr lang="en-US" sz="2400" b="1" dirty="0">
                <a:effectLst/>
                <a:latin typeface="Aptos Display" panose="020B0004020202020204" pitchFamily="34" charset="0"/>
                <a:cs typeface="Times New Roman" panose="02020603050405020304" pitchFamily="18" charset="0"/>
              </a:rPr>
              <a:t>fields</a:t>
            </a:r>
            <a:endParaRPr kumimoji="0" lang="en-BE" sz="24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36447732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379FC-DF3E-B537-E931-C105C5F7E9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CDF4BCA-C030-77E8-9FF2-CB8F1E4D7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Let them read </a:t>
            </a:r>
            <a:r>
              <a:rPr lang="en-US"/>
              <a:t>the relationships</a:t>
            </a:r>
            <a:endParaRPr lang="en-BE" dirty="0"/>
          </a:p>
        </p:txBody>
      </p:sp>
      <p:pic>
        <p:nvPicPr>
          <p:cNvPr id="5" name="Picture 4" descr="A cartoon of a koala looking at a chest&#10;&#10;AI-generated content may be incorrect.">
            <a:extLst>
              <a:ext uri="{FF2B5EF4-FFF2-40B4-BE49-F238E27FC236}">
                <a16:creationId xmlns:a16="http://schemas.microsoft.com/office/drawing/2014/main" id="{6ED16A78-CC14-A217-7C5F-125D35BF7E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0561" y="3259282"/>
            <a:ext cx="8058150" cy="53721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5514718-2664-BFD4-D78B-FA8168C1B0C0}"/>
              </a:ext>
            </a:extLst>
          </p:cNvPr>
          <p:cNvSpPr txBox="1"/>
          <p:nvPr/>
        </p:nvSpPr>
        <p:spPr>
          <a:xfrm>
            <a:off x="342300" y="4086840"/>
            <a:ext cx="6783011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kumimoji="0" lang="en-US" sz="2400" b="1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  <a:t>Sprint 2: data modeling</a:t>
            </a:r>
            <a:br>
              <a:rPr kumimoji="0" lang="en-US" sz="2400" b="1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br>
              <a:rPr kumimoji="0" lang="en-US" sz="2400" b="1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rPr>
            </a:br>
            <a:r>
              <a:rPr lang="en-BE" sz="2400" b="1" kern="100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Exercise: Reading Relationships in Existing Projects</a:t>
            </a:r>
            <a:endParaRPr lang="en-BE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BE" sz="2400" b="1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2164160279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76D53-D199-6A13-E651-A20E8FA27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03D3707-29FD-3838-4ACF-0856CFE09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What has changed</a:t>
            </a:r>
            <a:endParaRPr lang="en-BE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7C2A88-2B8D-37F0-615F-9C2B5513AE5A}"/>
              </a:ext>
            </a:extLst>
          </p:cNvPr>
          <p:cNvSpPr txBox="1"/>
          <p:nvPr/>
        </p:nvSpPr>
        <p:spPr>
          <a:xfrm>
            <a:off x="3560619" y="4369938"/>
            <a:ext cx="9085852" cy="253402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342900" marR="0" indent="-3429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2800" dirty="0">
                <a:solidFill>
                  <a:schemeClr val="tx1"/>
                </a:solidFill>
              </a:rPr>
              <a:t>Guidelines: naming conventions  from the beginning</a:t>
            </a:r>
            <a:br>
              <a:rPr lang="en-US" sz="2800" dirty="0">
                <a:solidFill>
                  <a:schemeClr val="tx1"/>
                </a:solidFill>
              </a:rPr>
            </a:br>
            <a:endParaRPr lang="en-US" sz="2800" dirty="0">
              <a:solidFill>
                <a:schemeClr val="tx1"/>
              </a:solidFill>
            </a:endParaRPr>
          </a:p>
          <a:p>
            <a:pPr marL="342900" indent="-342900" algn="l" rtl="0" latinLnBrk="1" hangingPunct="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More exercises based on real projects</a:t>
            </a:r>
            <a:br>
              <a:rPr lang="en-US" sz="2800" dirty="0">
                <a:solidFill>
                  <a:schemeClr val="tx1"/>
                </a:solidFill>
              </a:rPr>
            </a:br>
            <a:endParaRPr lang="en-US" sz="2800" dirty="0">
              <a:solidFill>
                <a:schemeClr val="tx1"/>
              </a:solidFill>
            </a:endParaRPr>
          </a:p>
          <a:p>
            <a:pPr marL="342900" indent="-342900" algn="l" rtl="0" latinLnBrk="1" hangingPunct="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Trapping a bug </a:t>
            </a:r>
          </a:p>
          <a:p>
            <a:pPr marL="342900" indent="-342900" algn="l" rtl="0" latinLnBrk="1" hangingPunct="0">
              <a:buFont typeface="+mj-lt"/>
              <a:buAutoNum type="arabicPeriod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071884856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8803DC-30AD-8B89-E1FF-2277D017D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3DAE53A-5126-A8AA-CF7D-B27BF8CB3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122218"/>
            <a:ext cx="13320000" cy="1260764"/>
          </a:xfrm>
        </p:spPr>
        <p:txBody>
          <a:bodyPr>
            <a:normAutofit fontScale="90000"/>
          </a:bodyPr>
          <a:lstStyle/>
          <a:p>
            <a:r>
              <a:rPr lang="en-US" dirty="0"/>
              <a:t>A few tips…</a:t>
            </a:r>
            <a:endParaRPr lang="en-BE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3A6394-F978-C4C4-0027-D4E473AF151A}"/>
              </a:ext>
            </a:extLst>
          </p:cNvPr>
          <p:cNvSpPr txBox="1"/>
          <p:nvPr/>
        </p:nvSpPr>
        <p:spPr>
          <a:xfrm>
            <a:off x="831272" y="3558500"/>
            <a:ext cx="4685607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BE" sz="28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Walk in their shoes</a:t>
            </a:r>
            <a:endParaRPr kumimoji="0" lang="en-BE" sz="2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1BB80B-3CEB-477D-46E0-72EB3375F755}"/>
              </a:ext>
            </a:extLst>
          </p:cNvPr>
          <p:cNvSpPr txBox="1"/>
          <p:nvPr/>
        </p:nvSpPr>
        <p:spPr>
          <a:xfrm>
            <a:off x="720000" y="4244379"/>
            <a:ext cx="4796880" cy="53347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BE" sz="28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Don’t tell but show</a:t>
            </a:r>
            <a:endParaRPr kumimoji="0" lang="en-BE" sz="2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53FA88-8E53-C225-09DC-657966933674}"/>
              </a:ext>
            </a:extLst>
          </p:cNvPr>
          <p:cNvSpPr txBox="1"/>
          <p:nvPr/>
        </p:nvSpPr>
        <p:spPr>
          <a:xfrm>
            <a:off x="720000" y="4899440"/>
            <a:ext cx="7950131" cy="96436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BE" sz="2800" b="1" dirty="0">
                <a:effectLst/>
                <a:latin typeface="Aptos Display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BE" sz="2800" b="1" dirty="0">
                <a:effectLst/>
              </a:rPr>
              <a:t>Let them experience “b</a:t>
            </a:r>
            <a:r>
              <a:rPr lang="en-US" sz="2800" b="1" dirty="0" err="1">
                <a:effectLst/>
              </a:rPr>
              <a:t>reaking</a:t>
            </a:r>
            <a:r>
              <a:rPr lang="en-US" sz="2800" b="1" dirty="0">
                <a:effectLst/>
              </a:rPr>
              <a:t> the</a:t>
            </a:r>
            <a:r>
              <a:rPr lang="en-BE" sz="2800" b="1" dirty="0">
                <a:effectLst/>
              </a:rPr>
              <a:t> rules.”</a:t>
            </a:r>
            <a:br>
              <a:rPr lang="en-BE" sz="2800" dirty="0">
                <a:effectLst/>
              </a:rPr>
            </a:br>
            <a:endParaRPr kumimoji="0" lang="en-BE" sz="2800" b="0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>
                <a:outerShdw blurRad="50800" dist="25400" dir="5400000" rotWithShape="0">
                  <a:srgbClr val="000000"/>
                </a:outerShdw>
              </a:effectLst>
              <a:uFillTx/>
              <a:sym typeface="Helvetica Neue Medium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7F51CD-E17C-5100-4DA0-A770D03E68F5}"/>
              </a:ext>
            </a:extLst>
          </p:cNvPr>
          <p:cNvSpPr txBox="1"/>
          <p:nvPr/>
        </p:nvSpPr>
        <p:spPr>
          <a:xfrm>
            <a:off x="719999" y="5661622"/>
            <a:ext cx="7950131" cy="5328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kumimoji="0" lang="en-US" sz="2800" b="1" i="0" u="none" strike="noStrike" cap="none" spc="0" normalizeH="0" baseline="0" dirty="0">
                <a:ln>
                  <a:noFill/>
                </a:ln>
                <a:solidFill>
                  <a:srgbClr val="EBEBEB"/>
                </a:solidFill>
                <a:effectLst/>
                <a:uFillTx/>
                <a:sym typeface="Helvetica Neue Medium"/>
              </a:rPr>
              <a:t> Prioritize</a:t>
            </a:r>
            <a:r>
              <a:rPr kumimoji="0" lang="en-US" sz="2800" b="1" i="0" u="none" strike="noStrike" cap="none" spc="0" normalizeH="0" dirty="0">
                <a:ln>
                  <a:noFill/>
                </a:ln>
                <a:solidFill>
                  <a:srgbClr val="EBEBEB"/>
                </a:solidFill>
                <a:effectLst/>
                <a:uFillTx/>
                <a:sym typeface="Helvetica Neue Medium"/>
              </a:rPr>
              <a:t> pair programming and code review</a:t>
            </a:r>
            <a:endParaRPr kumimoji="0" lang="en-BE" sz="2800" b="1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/>
              <a:uFillTx/>
              <a:sym typeface="Helvetica Neue Medium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43D4FF-B949-B9BC-977E-9CC1B901A413}"/>
              </a:ext>
            </a:extLst>
          </p:cNvPr>
          <p:cNvSpPr txBox="1"/>
          <p:nvPr/>
        </p:nvSpPr>
        <p:spPr>
          <a:xfrm>
            <a:off x="719999" y="6423804"/>
            <a:ext cx="7950131" cy="5328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sz="2800" b="1" dirty="0">
                <a:effectLst/>
              </a:rPr>
              <a:t> Boost their confidence with certificates</a:t>
            </a:r>
            <a:endParaRPr kumimoji="0" lang="en-BE" sz="2800" b="1" i="0" u="none" strike="noStrike" cap="none" spc="0" normalizeH="0" baseline="0" dirty="0">
              <a:ln>
                <a:noFill/>
              </a:ln>
              <a:solidFill>
                <a:srgbClr val="EBEBEB"/>
              </a:solidFill>
              <a:effectLst/>
              <a:uFillTx/>
              <a:sym typeface="Helvetica Neue Medium"/>
            </a:endParaRPr>
          </a:p>
        </p:txBody>
      </p:sp>
    </p:spTree>
    <p:extLst>
      <p:ext uri="{BB962C8B-B14F-4D97-AF65-F5344CB8AC3E}">
        <p14:creationId xmlns:p14="http://schemas.microsoft.com/office/powerpoint/2010/main" val="397014780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10" grpId="0"/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New_Template2">
  <a:themeElements>
    <a:clrScheme name="Custom 2">
      <a:dk1>
        <a:srgbClr val="000000"/>
      </a:dk1>
      <a:lt1>
        <a:srgbClr val="FFFFFF"/>
      </a:lt1>
      <a:dk2>
        <a:srgbClr val="5F5F5F"/>
      </a:dk2>
      <a:lt2>
        <a:srgbClr val="B2B2B2"/>
      </a:lt2>
      <a:accent1>
        <a:srgbClr val="F58D26"/>
      </a:accent1>
      <a:accent2>
        <a:srgbClr val="F7B16E"/>
      </a:accent2>
      <a:accent3>
        <a:srgbClr val="FAD1AC"/>
      </a:accent3>
      <a:accent4>
        <a:srgbClr val="FDE8D6"/>
      </a:accent4>
      <a:accent5>
        <a:srgbClr val="495964"/>
      </a:accent5>
      <a:accent6>
        <a:srgbClr val="AFCBDA"/>
      </a:accent6>
      <a:hlink>
        <a:srgbClr val="F58D26"/>
      </a:hlink>
      <a:folHlink>
        <a:srgbClr val="AFCBDA"/>
      </a:folHlink>
    </a:clrScheme>
    <a:fontScheme name="New_Template2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New_Templat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38100" dist="12700" dir="5400000" rotWithShape="0">
                <a:srgbClr val="000000">
                  <a:alpha val="80000"/>
                </a:srgbClr>
              </a:outerShdw>
            </a:effectLst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EBEBEB"/>
            </a:solidFill>
            <a:effectLst>
              <a:outerShdw blurRad="50800" dist="25400" dir="5400000" rotWithShape="0">
                <a:srgbClr val="000000"/>
              </a:outerShdw>
            </a:effectLst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Custom 1">
      <a:dk1>
        <a:srgbClr val="F58D26"/>
      </a:dk1>
      <a:lt1>
        <a:srgbClr val="F7B16E"/>
      </a:lt1>
      <a:dk2>
        <a:srgbClr val="525252"/>
      </a:dk2>
      <a:lt2>
        <a:srgbClr val="AFCBDA"/>
      </a:lt2>
      <a:accent1>
        <a:srgbClr val="F58D26"/>
      </a:accent1>
      <a:accent2>
        <a:srgbClr val="F7B16E"/>
      </a:accent2>
      <a:accent3>
        <a:srgbClr val="FAD1AC"/>
      </a:accent3>
      <a:accent4>
        <a:srgbClr val="FDE8D6"/>
      </a:accent4>
      <a:accent5>
        <a:srgbClr val="495964"/>
      </a:accent5>
      <a:accent6>
        <a:srgbClr val="AFCBDA"/>
      </a:accent6>
      <a:hlink>
        <a:srgbClr val="F58D26"/>
      </a:hlink>
      <a:folHlink>
        <a:srgbClr val="AFCBD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New_Template2">
  <a:themeElements>
    <a:clrScheme name="New_Template2">
      <a:dk1>
        <a:srgbClr val="000000"/>
      </a:dk1>
      <a:lt1>
        <a:srgbClr val="FFFFFF"/>
      </a:lt1>
      <a:dk2>
        <a:srgbClr val="525252"/>
      </a:dk2>
      <a:lt2>
        <a:srgbClr val="C9C9C9"/>
      </a:lt2>
      <a:accent1>
        <a:srgbClr val="619AE3"/>
      </a:accent1>
      <a:accent2>
        <a:srgbClr val="54BFB9"/>
      </a:accent2>
      <a:accent3>
        <a:srgbClr val="29C439"/>
      </a:accent3>
      <a:accent4>
        <a:srgbClr val="EDAC0F"/>
      </a:accent4>
      <a:accent5>
        <a:srgbClr val="D41D03"/>
      </a:accent5>
      <a:accent6>
        <a:srgbClr val="B264DA"/>
      </a:accent6>
      <a:hlink>
        <a:srgbClr val="0000FF"/>
      </a:hlink>
      <a:folHlink>
        <a:srgbClr val="FF00FF"/>
      </a:folHlink>
    </a:clrScheme>
    <a:fontScheme name="New_Template2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New_Templat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38100" dist="12700" dir="5400000" rotWithShape="0">
                <a:srgbClr val="000000">
                  <a:alpha val="80000"/>
                </a:srgbClr>
              </a:outerShdw>
            </a:effectLst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EBEBEB"/>
            </a:solidFill>
            <a:effectLst>
              <a:outerShdw blurRad="50800" dist="25400" dir="5400000" rotWithShape="0">
                <a:srgbClr val="000000"/>
              </a:outerShdw>
            </a:effectLst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CFDE2A74A10144A3B155DC92B695C2" ma:contentTypeVersion="21" ma:contentTypeDescription="Een nieuw document maken." ma:contentTypeScope="" ma:versionID="4b899d74815a01e2b3c4c79a568a1d1e">
  <xsd:schema xmlns:xsd="http://www.w3.org/2001/XMLSchema" xmlns:xs="http://www.w3.org/2001/XMLSchema" xmlns:p="http://schemas.microsoft.com/office/2006/metadata/properties" xmlns:ns2="b024da06-044c-47b1-b10c-8a98bda209f1" xmlns:ns3="494813e3-1ec9-439b-8fa5-d2b006409375" targetNamespace="http://schemas.microsoft.com/office/2006/metadata/properties" ma:root="true" ma:fieldsID="f718a9df0d52a78d0632a7ee878eefd0" ns2:_="" ns3:_="">
    <xsd:import namespace="b024da06-044c-47b1-b10c-8a98bda209f1"/>
    <xsd:import namespace="494813e3-1ec9-439b-8fa5-d2b00640937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24da06-044c-47b1-b10c-8a98bda209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Afbeeldingtags" ma:readOnly="false" ma:fieldId="{5cf76f15-5ced-4ddc-b409-7134ff3c332f}" ma:taxonomyMulti="true" ma:sspId="db7a3e24-0f04-4ad2-b831-74d0ac3222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4813e3-1ec9-439b-8fa5-d2b00640937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ac79ee5-3d50-413a-9f5f-0958480a4613}" ma:internalName="TaxCatchAll" ma:showField="CatchAllData" ma:web="494813e3-1ec9-439b-8fa5-d2b00640937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494813e3-1ec9-439b-8fa5-d2b006409375">
      <UserInfo>
        <DisplayName>Katia Royer</DisplayName>
        <AccountId>31</AccountId>
        <AccountType/>
      </UserInfo>
    </SharedWithUsers>
    <lcf76f155ced4ddcb4097134ff3c332f xmlns="b024da06-044c-47b1-b10c-8a98bda209f1">
      <Terms xmlns="http://schemas.microsoft.com/office/infopath/2007/PartnerControls"/>
    </lcf76f155ced4ddcb4097134ff3c332f>
    <TaxCatchAll xmlns="494813e3-1ec9-439b-8fa5-d2b00640937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A6CBD4B-F124-408B-96F1-89FB06D8D4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024da06-044c-47b1-b10c-8a98bda209f1"/>
    <ds:schemaRef ds:uri="494813e3-1ec9-439b-8fa5-d2b0064093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5EE795C-0B50-4F7A-9ADB-A65496DDAB53}">
  <ds:schemaRefs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  <ds:schemaRef ds:uri="494813e3-1ec9-439b-8fa5-d2b006409375"/>
    <ds:schemaRef ds:uri="b024da06-044c-47b1-b10c-8a98bda209f1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E99987D-6B88-4D83-B675-71F8C582EAA0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86315eb8-7f3c-4d2c-9e14-d111f8074c9a}" enabled="0" method="" siteId="{86315eb8-7f3c-4d2c-9e14-d111f8074c9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724</Words>
  <Application>Microsoft Office PowerPoint</Application>
  <PresentationFormat>Custom</PresentationFormat>
  <Paragraphs>131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Aptos</vt:lpstr>
      <vt:lpstr>Aptos Display</vt:lpstr>
      <vt:lpstr>Arial</vt:lpstr>
      <vt:lpstr>Avenir Book</vt:lpstr>
      <vt:lpstr>Calibri</vt:lpstr>
      <vt:lpstr>Calibri Light</vt:lpstr>
      <vt:lpstr>Courier New</vt:lpstr>
      <vt:lpstr>Dinpro</vt:lpstr>
      <vt:lpstr>Helvetica Neue Medium</vt:lpstr>
      <vt:lpstr>Symbol</vt:lpstr>
      <vt:lpstr>WordVisi_MSFontService</vt:lpstr>
      <vt:lpstr>New_Template2</vt:lpstr>
      <vt:lpstr>Custom Design</vt:lpstr>
      <vt:lpstr>From Newbie to FileMaker Pro:</vt:lpstr>
      <vt:lpstr> A few words about me…</vt:lpstr>
      <vt:lpstr>From Newbie to FileMaker Pro:</vt:lpstr>
      <vt:lpstr>From Newbie to FileMaker Pro:</vt:lpstr>
      <vt:lpstr> Everyone can create a DB</vt:lpstr>
      <vt:lpstr> Training program</vt:lpstr>
      <vt:lpstr>A sprint</vt:lpstr>
      <vt:lpstr> Training program</vt:lpstr>
      <vt:lpstr> Sources</vt:lpstr>
      <vt:lpstr> Exercises</vt:lpstr>
      <vt:lpstr> Homework </vt:lpstr>
      <vt:lpstr> Pair programming</vt:lpstr>
      <vt:lpstr> So, we are ready to develop! </vt:lpstr>
      <vt:lpstr> </vt:lpstr>
      <vt:lpstr>Teach finding the bug!</vt:lpstr>
      <vt:lpstr>Weapon them! </vt:lpstr>
      <vt:lpstr>Teach your language</vt:lpstr>
      <vt:lpstr>Let them read the relationships</vt:lpstr>
      <vt:lpstr>What has changed</vt:lpstr>
      <vt:lpstr>A few tips…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Uw project op de rails</dc:title>
  <dc:creator>Katia</dc:creator>
  <cp:lastModifiedBy>Dinara Valeeva</cp:lastModifiedBy>
  <cp:revision>2</cp:revision>
  <dcterms:modified xsi:type="dcterms:W3CDTF">2025-06-06T07:55:23Z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0x0101008ACFDE2A74A10144A3B155DC92B695C2</vt:lpwstr>
  </property>
  <property fmtid="{D5CDD505-2E9C-101B-9397-08002B2CF9AE}" pid="3" name="MediaServiceImageTags">
    <vt:lpwstr/>
  </property>
</Properties>
</file>