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120" d="100"/>
          <a:sy n="120" d="100"/>
        </p:scale>
        <p:origin x="7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48E3-F1FF-494A-9207-D566FB6ED05A}" type="datetimeFigureOut">
              <a:rPr lang="de-DE" smtClean="0"/>
              <a:t>11.05.26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DB9C3-47DC-474E-B40E-41C68E465E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4490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48E3-F1FF-494A-9207-D566FB6ED05A}" type="datetimeFigureOut">
              <a:rPr lang="de-DE" smtClean="0"/>
              <a:t>11.05.26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DB9C3-47DC-474E-B40E-41C68E465E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3404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48E3-F1FF-494A-9207-D566FB6ED05A}" type="datetimeFigureOut">
              <a:rPr lang="de-DE" smtClean="0"/>
              <a:t>11.05.26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DB9C3-47DC-474E-B40E-41C68E465E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7063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48E3-F1FF-494A-9207-D566FB6ED05A}" type="datetimeFigureOut">
              <a:rPr lang="de-DE" smtClean="0"/>
              <a:t>11.05.26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DB9C3-47DC-474E-B40E-41C68E465E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9688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48E3-F1FF-494A-9207-D566FB6ED05A}" type="datetimeFigureOut">
              <a:rPr lang="de-DE" smtClean="0"/>
              <a:t>11.05.26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DB9C3-47DC-474E-B40E-41C68E465E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1285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48E3-F1FF-494A-9207-D566FB6ED05A}" type="datetimeFigureOut">
              <a:rPr lang="de-DE" smtClean="0"/>
              <a:t>11.05.26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DB9C3-47DC-474E-B40E-41C68E465E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0083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48E3-F1FF-494A-9207-D566FB6ED05A}" type="datetimeFigureOut">
              <a:rPr lang="de-DE" smtClean="0"/>
              <a:t>11.05.26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DB9C3-47DC-474E-B40E-41C68E465E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6738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48E3-F1FF-494A-9207-D566FB6ED05A}" type="datetimeFigureOut">
              <a:rPr lang="de-DE" smtClean="0"/>
              <a:t>11.05.26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DB9C3-47DC-474E-B40E-41C68E465E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1138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48E3-F1FF-494A-9207-D566FB6ED05A}" type="datetimeFigureOut">
              <a:rPr lang="de-DE" smtClean="0"/>
              <a:t>11.05.26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DB9C3-47DC-474E-B40E-41C68E465E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0336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48E3-F1FF-494A-9207-D566FB6ED05A}" type="datetimeFigureOut">
              <a:rPr lang="de-DE" smtClean="0"/>
              <a:t>11.05.26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DB9C3-47DC-474E-B40E-41C68E465E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9142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48E3-F1FF-494A-9207-D566FB6ED05A}" type="datetimeFigureOut">
              <a:rPr lang="de-DE" smtClean="0"/>
              <a:t>11.05.26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DB9C3-47DC-474E-B40E-41C68E465E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7995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B948E3-F1FF-494A-9207-D566FB6ED05A}" type="datetimeFigureOut">
              <a:rPr lang="de-DE" smtClean="0"/>
              <a:t>11.05.26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2DB9C3-47DC-474E-B40E-41C68E465E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2113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968CB9F7-6859-7188-4DBA-E0F13A9D74F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997EE254-68AE-3359-BA39-9438F1E060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3324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Macintosh PowerPoint</Application>
  <PresentationFormat>Bildschirmpräsentation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Julia Scheinhart</dc:creator>
  <cp:lastModifiedBy>Julia Scheinhart</cp:lastModifiedBy>
  <cp:revision>1</cp:revision>
  <dcterms:created xsi:type="dcterms:W3CDTF">2026-05-11T09:29:10Z</dcterms:created>
  <dcterms:modified xsi:type="dcterms:W3CDTF">2026-05-11T09:33:27Z</dcterms:modified>
</cp:coreProperties>
</file>