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49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340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706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68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28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0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673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113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33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91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99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948E3-F1FF-494A-9207-D566FB6ED05A}" type="datetimeFigureOut">
              <a:rPr lang="de-DE" smtClean="0"/>
              <a:t>11.05.26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2DB9C3-47DC-474E-B40E-41C68E465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1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968CB9F7-6859-7188-4DBA-E0F13A9D74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97EE254-68AE-3359-BA39-9438F1E06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32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Scheinhart</dc:creator>
  <cp:lastModifiedBy>Julia Scheinhart</cp:lastModifiedBy>
  <cp:revision>1</cp:revision>
  <dcterms:created xsi:type="dcterms:W3CDTF">2026-05-11T09:29:10Z</dcterms:created>
  <dcterms:modified xsi:type="dcterms:W3CDTF">2026-05-11T09:33:27Z</dcterms:modified>
</cp:coreProperties>
</file>