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en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0FF444-6ED5-4E29-81C7-DD038EDAED55}" v="395" dt="2026-05-26T13:41:45.8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60609" autoAdjust="0"/>
  </p:normalViewPr>
  <p:slideViewPr>
    <p:cSldViewPr snapToGrid="0">
      <p:cViewPr varScale="1">
        <p:scale>
          <a:sx n="58" d="100"/>
          <a:sy n="58" d="100"/>
        </p:scale>
        <p:origin x="160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akim Isaksen" userId="606aa583-dde3-4981-a638-fda9623ec476" providerId="ADAL" clId="{B1E21CC0-58BE-471C-A52F-B9F5F1C3C82A}"/>
    <pc:docChg chg="undo custSel addSld delSld modSld modMainMaster">
      <pc:chgData name="Joakim Isaksen" userId="606aa583-dde3-4981-a638-fda9623ec476" providerId="ADAL" clId="{B1E21CC0-58BE-471C-A52F-B9F5F1C3C82A}" dt="2026-05-26T13:53:39.100" v="5624" actId="20577"/>
      <pc:docMkLst>
        <pc:docMk/>
      </pc:docMkLst>
      <pc:sldChg chg="addSp delSp modSp mod modNotesTx">
        <pc:chgData name="Joakim Isaksen" userId="606aa583-dde3-4981-a638-fda9623ec476" providerId="ADAL" clId="{B1E21CC0-58BE-471C-A52F-B9F5F1C3C82A}" dt="2026-05-26T10:56:59.466" v="5591" actId="20577"/>
        <pc:sldMkLst>
          <pc:docMk/>
          <pc:sldMk cId="1672761826" sldId="256"/>
        </pc:sldMkLst>
        <pc:spChg chg="mod">
          <ac:chgData name="Joakim Isaksen" userId="606aa583-dde3-4981-a638-fda9623ec476" providerId="ADAL" clId="{B1E21CC0-58BE-471C-A52F-B9F5F1C3C82A}" dt="2026-05-26T07:43:02.251" v="1580" actId="1035"/>
          <ac:spMkLst>
            <pc:docMk/>
            <pc:sldMk cId="1672761826" sldId="256"/>
            <ac:spMk id="2" creationId="{23B5688A-AFBF-5980-F733-76B8B4003E9C}"/>
          </ac:spMkLst>
        </pc:spChg>
        <pc:spChg chg="mod">
          <ac:chgData name="Joakim Isaksen" userId="606aa583-dde3-4981-a638-fda9623ec476" providerId="ADAL" clId="{B1E21CC0-58BE-471C-A52F-B9F5F1C3C82A}" dt="2026-05-26T07:43:15.013" v="1589" actId="1036"/>
          <ac:spMkLst>
            <pc:docMk/>
            <pc:sldMk cId="1672761826" sldId="256"/>
            <ac:spMk id="3" creationId="{62648775-EFE4-5961-7BB8-5E64ED903B94}"/>
          </ac:spMkLst>
        </pc:spChg>
        <pc:picChg chg="add mod">
          <ac:chgData name="Joakim Isaksen" userId="606aa583-dde3-4981-a638-fda9623ec476" providerId="ADAL" clId="{B1E21CC0-58BE-471C-A52F-B9F5F1C3C82A}" dt="2026-05-26T07:43:17.386" v="1594" actId="1036"/>
          <ac:picMkLst>
            <pc:docMk/>
            <pc:sldMk cId="1672761826" sldId="256"/>
            <ac:picMk id="6" creationId="{2AE397F9-D6EE-6ECB-2786-DED1F2CDEA14}"/>
          </ac:picMkLst>
        </pc:picChg>
      </pc:sldChg>
      <pc:sldChg chg="modSp new mod modAnim modNotesTx">
        <pc:chgData name="Joakim Isaksen" userId="606aa583-dde3-4981-a638-fda9623ec476" providerId="ADAL" clId="{B1E21CC0-58BE-471C-A52F-B9F5F1C3C82A}" dt="2026-05-26T10:36:58.234" v="4904" actId="20577"/>
        <pc:sldMkLst>
          <pc:docMk/>
          <pc:sldMk cId="1056428942" sldId="257"/>
        </pc:sldMkLst>
        <pc:spChg chg="mod">
          <ac:chgData name="Joakim Isaksen" userId="606aa583-dde3-4981-a638-fda9623ec476" providerId="ADAL" clId="{B1E21CC0-58BE-471C-A52F-B9F5F1C3C82A}" dt="2026-05-26T07:55:43" v="1781" actId="20577"/>
          <ac:spMkLst>
            <pc:docMk/>
            <pc:sldMk cId="1056428942" sldId="257"/>
            <ac:spMk id="2" creationId="{A3501D64-107B-253E-7A1B-169D8DED236D}"/>
          </ac:spMkLst>
        </pc:spChg>
        <pc:spChg chg="mod">
          <ac:chgData name="Joakim Isaksen" userId="606aa583-dde3-4981-a638-fda9623ec476" providerId="ADAL" clId="{B1E21CC0-58BE-471C-A52F-B9F5F1C3C82A}" dt="2026-05-26T08:31:31.655" v="2791" actId="20577"/>
          <ac:spMkLst>
            <pc:docMk/>
            <pc:sldMk cId="1056428942" sldId="257"/>
            <ac:spMk id="3" creationId="{3F4D2530-8992-5F67-93E5-A6BCF1FBF90B}"/>
          </ac:spMkLst>
        </pc:spChg>
      </pc:sldChg>
      <pc:sldChg chg="addSp modSp new mod addAnim delAnim modAnim modNotesTx">
        <pc:chgData name="Joakim Isaksen" userId="606aa583-dde3-4981-a638-fda9623ec476" providerId="ADAL" clId="{B1E21CC0-58BE-471C-A52F-B9F5F1C3C82A}" dt="2026-05-26T10:36:53.721" v="4902" actId="20577"/>
        <pc:sldMkLst>
          <pc:docMk/>
          <pc:sldMk cId="1672425060" sldId="258"/>
        </pc:sldMkLst>
        <pc:spChg chg="mod">
          <ac:chgData name="Joakim Isaksen" userId="606aa583-dde3-4981-a638-fda9623ec476" providerId="ADAL" clId="{B1E21CC0-58BE-471C-A52F-B9F5F1C3C82A}" dt="2026-05-22T13:36:48.086" v="441" actId="20577"/>
          <ac:spMkLst>
            <pc:docMk/>
            <pc:sldMk cId="1672425060" sldId="258"/>
            <ac:spMk id="2" creationId="{2F448C3C-6489-95B7-9771-6F8B7F9DBB77}"/>
          </ac:spMkLst>
        </pc:spChg>
        <pc:spChg chg="mod">
          <ac:chgData name="Joakim Isaksen" userId="606aa583-dde3-4981-a638-fda9623ec476" providerId="ADAL" clId="{B1E21CC0-58BE-471C-A52F-B9F5F1C3C82A}" dt="2026-05-26T08:41:27.510" v="3459" actId="27636"/>
          <ac:spMkLst>
            <pc:docMk/>
            <pc:sldMk cId="1672425060" sldId="258"/>
            <ac:spMk id="3" creationId="{57C7C0D7-3250-E00E-0BD4-D29D39B84DFF}"/>
          </ac:spMkLst>
        </pc:spChg>
        <pc:spChg chg="add mod">
          <ac:chgData name="Joakim Isaksen" userId="606aa583-dde3-4981-a638-fda9623ec476" providerId="ADAL" clId="{B1E21CC0-58BE-471C-A52F-B9F5F1C3C82A}" dt="2026-05-26T08:41:51.375" v="3469" actId="1037"/>
          <ac:spMkLst>
            <pc:docMk/>
            <pc:sldMk cId="1672425060" sldId="258"/>
            <ac:spMk id="4" creationId="{579C0557-EEF8-11C9-E6E5-A3204614F86E}"/>
          </ac:spMkLst>
        </pc:spChg>
      </pc:sldChg>
      <pc:sldChg chg="addSp delSp modSp new mod modNotesTx">
        <pc:chgData name="Joakim Isaksen" userId="606aa583-dde3-4981-a638-fda9623ec476" providerId="ADAL" clId="{B1E21CC0-58BE-471C-A52F-B9F5F1C3C82A}" dt="2026-05-26T10:56:33.852" v="5585" actId="20577"/>
        <pc:sldMkLst>
          <pc:docMk/>
          <pc:sldMk cId="3352773096" sldId="259"/>
        </pc:sldMkLst>
        <pc:spChg chg="mod">
          <ac:chgData name="Joakim Isaksen" userId="606aa583-dde3-4981-a638-fda9623ec476" providerId="ADAL" clId="{B1E21CC0-58BE-471C-A52F-B9F5F1C3C82A}" dt="2026-05-22T13:42:52.526" v="687" actId="20577"/>
          <ac:spMkLst>
            <pc:docMk/>
            <pc:sldMk cId="3352773096" sldId="259"/>
            <ac:spMk id="2" creationId="{3B66C9AB-C556-869C-BFC5-3744EF0CF968}"/>
          </ac:spMkLst>
        </pc:spChg>
        <pc:spChg chg="add del mod">
          <ac:chgData name="Joakim Isaksen" userId="606aa583-dde3-4981-a638-fda9623ec476" providerId="ADAL" clId="{B1E21CC0-58BE-471C-A52F-B9F5F1C3C82A}" dt="2026-05-22T14:04:29.881" v="1376" actId="1076"/>
          <ac:spMkLst>
            <pc:docMk/>
            <pc:sldMk cId="3352773096" sldId="259"/>
            <ac:spMk id="3" creationId="{3EA84F2C-D3A2-9AC0-28FF-5D06B2002F27}"/>
          </ac:spMkLst>
        </pc:spChg>
        <pc:picChg chg="add mod">
          <ac:chgData name="Joakim Isaksen" userId="606aa583-dde3-4981-a638-fda9623ec476" providerId="ADAL" clId="{B1E21CC0-58BE-471C-A52F-B9F5F1C3C82A}" dt="2026-05-22T14:04:43.160" v="1392" actId="1036"/>
          <ac:picMkLst>
            <pc:docMk/>
            <pc:sldMk cId="3352773096" sldId="259"/>
            <ac:picMk id="9" creationId="{68F5DD7C-38C4-2556-5E50-3852F5213103}"/>
          </ac:picMkLst>
        </pc:picChg>
        <pc:picChg chg="add mod">
          <ac:chgData name="Joakim Isaksen" userId="606aa583-dde3-4981-a638-fda9623ec476" providerId="ADAL" clId="{B1E21CC0-58BE-471C-A52F-B9F5F1C3C82A}" dt="2026-05-22T14:04:33.512" v="1377" actId="1076"/>
          <ac:picMkLst>
            <pc:docMk/>
            <pc:sldMk cId="3352773096" sldId="259"/>
            <ac:picMk id="11" creationId="{924D5C80-F369-1FF7-1A82-7464782DFD8A}"/>
          </ac:picMkLst>
        </pc:picChg>
      </pc:sldChg>
      <pc:sldChg chg="modSp new mod modAnim modNotesTx">
        <pc:chgData name="Joakim Isaksen" userId="606aa583-dde3-4981-a638-fda9623ec476" providerId="ADAL" clId="{B1E21CC0-58BE-471C-A52F-B9F5F1C3C82A}" dt="2026-05-26T13:53:39.100" v="5624" actId="20577"/>
        <pc:sldMkLst>
          <pc:docMk/>
          <pc:sldMk cId="3460436194" sldId="260"/>
        </pc:sldMkLst>
        <pc:spChg chg="mod">
          <ac:chgData name="Joakim Isaksen" userId="606aa583-dde3-4981-a638-fda9623ec476" providerId="ADAL" clId="{B1E21CC0-58BE-471C-A52F-B9F5F1C3C82A}" dt="2026-05-22T13:43:17.004" v="720" actId="20577"/>
          <ac:spMkLst>
            <pc:docMk/>
            <pc:sldMk cId="3460436194" sldId="260"/>
            <ac:spMk id="2" creationId="{7D859E69-7203-CA7D-1065-57FBF196D6BF}"/>
          </ac:spMkLst>
        </pc:spChg>
        <pc:spChg chg="mod">
          <ac:chgData name="Joakim Isaksen" userId="606aa583-dde3-4981-a638-fda9623ec476" providerId="ADAL" clId="{B1E21CC0-58BE-471C-A52F-B9F5F1C3C82A}" dt="2026-05-26T07:57:34.799" v="1813" actId="20577"/>
          <ac:spMkLst>
            <pc:docMk/>
            <pc:sldMk cId="3460436194" sldId="260"/>
            <ac:spMk id="3" creationId="{EBA59EBE-5C84-4C67-EA09-06C5B64B4CCD}"/>
          </ac:spMkLst>
        </pc:spChg>
      </pc:sldChg>
      <pc:sldChg chg="modSp new mod modAnim modNotesTx">
        <pc:chgData name="Joakim Isaksen" userId="606aa583-dde3-4981-a638-fda9623ec476" providerId="ADAL" clId="{B1E21CC0-58BE-471C-A52F-B9F5F1C3C82A}" dt="2026-05-26T10:36:47.294" v="4899" actId="20577"/>
        <pc:sldMkLst>
          <pc:docMk/>
          <pc:sldMk cId="1226500556" sldId="261"/>
        </pc:sldMkLst>
        <pc:spChg chg="mod">
          <ac:chgData name="Joakim Isaksen" userId="606aa583-dde3-4981-a638-fda9623ec476" providerId="ADAL" clId="{B1E21CC0-58BE-471C-A52F-B9F5F1C3C82A}" dt="2026-05-22T13:44:22.976" v="848" actId="20577"/>
          <ac:spMkLst>
            <pc:docMk/>
            <pc:sldMk cId="1226500556" sldId="261"/>
            <ac:spMk id="2" creationId="{E8CDA6E8-F238-2A03-B254-EB3E149FAC7A}"/>
          </ac:spMkLst>
        </pc:spChg>
        <pc:spChg chg="mod">
          <ac:chgData name="Joakim Isaksen" userId="606aa583-dde3-4981-a638-fda9623ec476" providerId="ADAL" clId="{B1E21CC0-58BE-471C-A52F-B9F5F1C3C82A}" dt="2026-05-26T07:58:23.215" v="1826" actId="20577"/>
          <ac:spMkLst>
            <pc:docMk/>
            <pc:sldMk cId="1226500556" sldId="261"/>
            <ac:spMk id="3" creationId="{2532B5B0-BACE-ECF2-CBC5-2CF9291021D1}"/>
          </ac:spMkLst>
        </pc:spChg>
      </pc:sldChg>
      <pc:sldChg chg="addSp delSp modSp new mod modNotesTx">
        <pc:chgData name="Joakim Isaksen" userId="606aa583-dde3-4981-a638-fda9623ec476" providerId="ADAL" clId="{B1E21CC0-58BE-471C-A52F-B9F5F1C3C82A}" dt="2026-05-26T13:42:14.392" v="5614" actId="1037"/>
        <pc:sldMkLst>
          <pc:docMk/>
          <pc:sldMk cId="1468396410" sldId="262"/>
        </pc:sldMkLst>
        <pc:spChg chg="mod">
          <ac:chgData name="Joakim Isaksen" userId="606aa583-dde3-4981-a638-fda9623ec476" providerId="ADAL" clId="{B1E21CC0-58BE-471C-A52F-B9F5F1C3C82A}" dt="2026-05-26T07:59:11.088" v="1854" actId="122"/>
          <ac:spMkLst>
            <pc:docMk/>
            <pc:sldMk cId="1468396410" sldId="262"/>
            <ac:spMk id="2" creationId="{22E04372-2C56-1A66-D56B-42E1E74B3E96}"/>
          </ac:spMkLst>
        </pc:spChg>
        <pc:spChg chg="del">
          <ac:chgData name="Joakim Isaksen" userId="606aa583-dde3-4981-a638-fda9623ec476" providerId="ADAL" clId="{B1E21CC0-58BE-471C-A52F-B9F5F1C3C82A}" dt="2026-05-26T08:02:00.692" v="1855"/>
          <ac:spMkLst>
            <pc:docMk/>
            <pc:sldMk cId="1468396410" sldId="262"/>
            <ac:spMk id="3" creationId="{C169DC1F-6AC9-9903-D6AF-36E10D1217EA}"/>
          </ac:spMkLst>
        </pc:spChg>
        <pc:spChg chg="add del mod">
          <ac:chgData name="Joakim Isaksen" userId="606aa583-dde3-4981-a638-fda9623ec476" providerId="ADAL" clId="{B1E21CC0-58BE-471C-A52F-B9F5F1C3C82A}" dt="2026-05-26T08:02:39.050" v="1875" actId="478"/>
          <ac:spMkLst>
            <pc:docMk/>
            <pc:sldMk cId="1468396410" sldId="262"/>
            <ac:spMk id="5" creationId="{A0420E00-3BE6-7365-B68D-D7B5827218E6}"/>
          </ac:spMkLst>
        </pc:spChg>
        <pc:spChg chg="add mod">
          <ac:chgData name="Joakim Isaksen" userId="606aa583-dde3-4981-a638-fda9623ec476" providerId="ADAL" clId="{B1E21CC0-58BE-471C-A52F-B9F5F1C3C82A}" dt="2026-05-26T08:14:32.811" v="2046" actId="1037"/>
          <ac:spMkLst>
            <pc:docMk/>
            <pc:sldMk cId="1468396410" sldId="262"/>
            <ac:spMk id="6" creationId="{F522C62E-3C59-35ED-4B3F-3B84CF1FF661}"/>
          </ac:spMkLst>
        </pc:spChg>
        <pc:spChg chg="add del mod">
          <ac:chgData name="Joakim Isaksen" userId="606aa583-dde3-4981-a638-fda9623ec476" providerId="ADAL" clId="{B1E21CC0-58BE-471C-A52F-B9F5F1C3C82A}" dt="2026-05-26T08:02:42.101" v="1876" actId="478"/>
          <ac:spMkLst>
            <pc:docMk/>
            <pc:sldMk cId="1468396410" sldId="262"/>
            <ac:spMk id="9" creationId="{57CB24DE-ECE1-3C5D-B2DA-18BCD1697907}"/>
          </ac:spMkLst>
        </pc:spChg>
        <pc:spChg chg="add mod">
          <ac:chgData name="Joakim Isaksen" userId="606aa583-dde3-4981-a638-fda9623ec476" providerId="ADAL" clId="{B1E21CC0-58BE-471C-A52F-B9F5F1C3C82A}" dt="2026-05-26T08:14:32.811" v="2046" actId="1037"/>
          <ac:spMkLst>
            <pc:docMk/>
            <pc:sldMk cId="1468396410" sldId="262"/>
            <ac:spMk id="12" creationId="{E00C2489-99F9-3791-C1FC-523C1C052AC6}"/>
          </ac:spMkLst>
        </pc:spChg>
        <pc:spChg chg="add mod">
          <ac:chgData name="Joakim Isaksen" userId="606aa583-dde3-4981-a638-fda9623ec476" providerId="ADAL" clId="{B1E21CC0-58BE-471C-A52F-B9F5F1C3C82A}" dt="2026-05-26T13:42:04.606" v="5613" actId="1035"/>
          <ac:spMkLst>
            <pc:docMk/>
            <pc:sldMk cId="1468396410" sldId="262"/>
            <ac:spMk id="13" creationId="{48963192-CF68-C70C-D75F-C6BA780C8B02}"/>
          </ac:spMkLst>
        </pc:spChg>
        <pc:picChg chg="add del mod">
          <ac:chgData name="Joakim Isaksen" userId="606aa583-dde3-4981-a638-fda9623ec476" providerId="ADAL" clId="{B1E21CC0-58BE-471C-A52F-B9F5F1C3C82A}" dt="2026-05-26T08:02:39.050" v="1875" actId="478"/>
          <ac:picMkLst>
            <pc:docMk/>
            <pc:sldMk cId="1468396410" sldId="262"/>
            <ac:picMk id="4" creationId="{13801546-5F4B-18CC-BBC4-9ABDA7945ADE}"/>
          </ac:picMkLst>
        </pc:picChg>
        <pc:picChg chg="add mod">
          <ac:chgData name="Joakim Isaksen" userId="606aa583-dde3-4981-a638-fda9623ec476" providerId="ADAL" clId="{B1E21CC0-58BE-471C-A52F-B9F5F1C3C82A}" dt="2026-05-26T08:14:32.811" v="2046" actId="1037"/>
          <ac:picMkLst>
            <pc:docMk/>
            <pc:sldMk cId="1468396410" sldId="262"/>
            <ac:picMk id="7" creationId="{62CE146D-BF37-1EA7-4511-CBAF45A1778A}"/>
          </ac:picMkLst>
        </pc:picChg>
        <pc:picChg chg="add mod">
          <ac:chgData name="Joakim Isaksen" userId="606aa583-dde3-4981-a638-fda9623ec476" providerId="ADAL" clId="{B1E21CC0-58BE-471C-A52F-B9F5F1C3C82A}" dt="2026-05-26T08:16:04.885" v="2047" actId="1038"/>
          <ac:picMkLst>
            <pc:docMk/>
            <pc:sldMk cId="1468396410" sldId="262"/>
            <ac:picMk id="11" creationId="{44974C96-5711-6411-378A-923F7414F987}"/>
          </ac:picMkLst>
        </pc:picChg>
        <pc:picChg chg="add mod">
          <ac:chgData name="Joakim Isaksen" userId="606aa583-dde3-4981-a638-fda9623ec476" providerId="ADAL" clId="{B1E21CC0-58BE-471C-A52F-B9F5F1C3C82A}" dt="2026-05-26T13:42:14.392" v="5614" actId="1037"/>
          <ac:picMkLst>
            <pc:docMk/>
            <pc:sldMk cId="1468396410" sldId="262"/>
            <ac:picMk id="15" creationId="{872AC69A-00E7-0EBC-CF9B-065568C82C2C}"/>
          </ac:picMkLst>
        </pc:picChg>
      </pc:sldChg>
      <pc:sldMasterChg chg="modSldLayout">
        <pc:chgData name="Joakim Isaksen" userId="606aa583-dde3-4981-a638-fda9623ec476" providerId="ADAL" clId="{B1E21CC0-58BE-471C-A52F-B9F5F1C3C82A}" dt="2026-05-22T13:56:01.425" v="1169" actId="478"/>
        <pc:sldMasterMkLst>
          <pc:docMk/>
          <pc:sldMasterMk cId="2931300571" sldId="2147483648"/>
        </pc:sldMasterMkLst>
        <pc:sldLayoutChg chg="addSp delSp modSp mod">
          <pc:chgData name="Joakim Isaksen" userId="606aa583-dde3-4981-a638-fda9623ec476" providerId="ADAL" clId="{B1E21CC0-58BE-471C-A52F-B9F5F1C3C82A}" dt="2026-05-22T13:56:01.425" v="1169" actId="478"/>
          <pc:sldLayoutMkLst>
            <pc:docMk/>
            <pc:sldMasterMk cId="2931300571" sldId="2147483648"/>
            <pc:sldLayoutMk cId="3089534473" sldId="2147483649"/>
          </pc:sldLayoutMkLst>
          <pc:spChg chg="mod">
            <ac:chgData name="Joakim Isaksen" userId="606aa583-dde3-4981-a638-fda9623ec476" providerId="ADAL" clId="{B1E21CC0-58BE-471C-A52F-B9F5F1C3C82A}" dt="2026-05-22T13:27:25.620" v="110" actId="1076"/>
            <ac:spMkLst>
              <pc:docMk/>
              <pc:sldMasterMk cId="2931300571" sldId="2147483648"/>
              <pc:sldLayoutMk cId="3089534473" sldId="2147483649"/>
              <ac:spMk id="2" creationId="{6725DA65-CB68-0AAB-857F-87153B2E65AC}"/>
            </ac:spMkLst>
          </pc:spChg>
          <pc:spChg chg="mod">
            <ac:chgData name="Joakim Isaksen" userId="606aa583-dde3-4981-a638-fda9623ec476" providerId="ADAL" clId="{B1E21CC0-58BE-471C-A52F-B9F5F1C3C82A}" dt="2026-05-22T13:27:28.950" v="111" actId="1076"/>
            <ac:spMkLst>
              <pc:docMk/>
              <pc:sldMasterMk cId="2931300571" sldId="2147483648"/>
              <pc:sldLayoutMk cId="3089534473" sldId="2147483649"/>
              <ac:spMk id="3" creationId="{DBE1633E-E870-91EB-1077-264E3A350D26}"/>
            </ac:spMkLst>
          </pc:spChg>
        </pc:sldLayoutChg>
        <pc:sldLayoutChg chg="addSp delSp modSp mod">
          <pc:chgData name="Joakim Isaksen" userId="606aa583-dde3-4981-a638-fda9623ec476" providerId="ADAL" clId="{B1E21CC0-58BE-471C-A52F-B9F5F1C3C82A}" dt="2026-05-22T13:55:07.315" v="1149" actId="1038"/>
          <pc:sldLayoutMkLst>
            <pc:docMk/>
            <pc:sldMasterMk cId="2931300571" sldId="2147483648"/>
            <pc:sldLayoutMk cId="1502454530" sldId="2147483650"/>
          </pc:sldLayoutMkLst>
          <pc:spChg chg="mod">
            <ac:chgData name="Joakim Isaksen" userId="606aa583-dde3-4981-a638-fda9623ec476" providerId="ADAL" clId="{B1E21CC0-58BE-471C-A52F-B9F5F1C3C82A}" dt="2026-05-22T13:29:08.221" v="149" actId="14100"/>
            <ac:spMkLst>
              <pc:docMk/>
              <pc:sldMasterMk cId="2931300571" sldId="2147483648"/>
              <pc:sldLayoutMk cId="1502454530" sldId="2147483650"/>
              <ac:spMk id="3" creationId="{468A0118-9912-17C9-337E-A6C17728AF13}"/>
            </ac:spMkLst>
          </pc:spChg>
          <pc:spChg chg="add mod">
            <ac:chgData name="Joakim Isaksen" userId="606aa583-dde3-4981-a638-fda9623ec476" providerId="ADAL" clId="{B1E21CC0-58BE-471C-A52F-B9F5F1C3C82A}" dt="2026-05-22T13:36:16.433" v="400" actId="1076"/>
            <ac:spMkLst>
              <pc:docMk/>
              <pc:sldMasterMk cId="2931300571" sldId="2147483648"/>
              <pc:sldLayoutMk cId="1502454530" sldId="2147483650"/>
              <ac:spMk id="7" creationId="{EE53751B-3035-D922-5419-26469F715D86}"/>
            </ac:spMkLst>
          </pc:spChg>
          <pc:picChg chg="add mod">
            <ac:chgData name="Joakim Isaksen" userId="606aa583-dde3-4981-a638-fda9623ec476" providerId="ADAL" clId="{B1E21CC0-58BE-471C-A52F-B9F5F1C3C82A}" dt="2026-05-22T13:55:07.315" v="1149" actId="1038"/>
            <ac:picMkLst>
              <pc:docMk/>
              <pc:sldMasterMk cId="2931300571" sldId="2147483648"/>
              <pc:sldLayoutMk cId="1502454530" sldId="2147483650"/>
              <ac:picMk id="8" creationId="{C3720F84-C2AC-10D4-F182-BB5412286189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F594AC-F5B0-4432-AE57-513B196462BC}" type="datetimeFigureOut">
              <a:rPr lang="en-SE" smtClean="0"/>
              <a:t>2026-05-26</a:t>
            </a:fld>
            <a:endParaRPr lang="en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1F296-C5C7-4242-8ECD-D20AC1996F4F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693074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will cover: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Why YOU should make Web Components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How WE use Web Components at </a:t>
            </a:r>
            <a:r>
              <a:rPr lang="en-US" dirty="0" err="1"/>
              <a:t>Codeo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Live Demo of some example components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Components in NOBS if we have time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Design Recommendations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Performance Tips</a:t>
            </a:r>
            <a:endParaRPr lang="en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01F296-C5C7-4242-8ECD-D20AC1996F4F}" type="slidenum">
              <a:rPr lang="en-SE" smtClean="0"/>
              <a:t>1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8699237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Flexible UI: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Dynamic UI scaling allows the component to adapt to all devices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More people know web: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FileMaker knowledge not required for pure web components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Bigger hiring opportunities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Mainstreamed frameworks and libraries: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React, Vue, Angular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Largely supported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Massive ecosystem of UI libraries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dirty="0"/>
              <a:t>Material UI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dirty="0" err="1"/>
              <a:t>FullCalendar</a:t>
            </a:r>
            <a:endParaRPr lang="en-US" dirty="0"/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dirty="0" err="1"/>
              <a:t>SurveyJS</a:t>
            </a:r>
            <a:endParaRPr lang="en-US" dirty="0"/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dirty="0"/>
              <a:t>Chart.js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01F296-C5C7-4242-8ECD-D20AC1996F4F}" type="slidenum">
              <a:rPr lang="en-SE" smtClean="0"/>
              <a:t>2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44862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Just Another Calendar: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Takes advantage of </a:t>
            </a:r>
            <a:r>
              <a:rPr lang="en-US" dirty="0" err="1"/>
              <a:t>FullCalendar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Lots of configuration options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Easy implementation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Minified version is free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One HTML file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Has all the features we use in NOBS Calendar</a:t>
            </a:r>
          </a:p>
          <a:p>
            <a:pPr marL="0" lvl="0" indent="0">
              <a:buFont typeface="Arial" panose="020B0604020202020204" pitchFamily="34" charset="0"/>
              <a:buNone/>
            </a:pPr>
            <a:r>
              <a:rPr lang="en-US" dirty="0"/>
              <a:t>NOBS Forms: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More custom values specific to NOBS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Designer mode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Customers can make their own templates</a:t>
            </a:r>
          </a:p>
          <a:p>
            <a:pPr marL="0" lvl="0" indent="0">
              <a:buFont typeface="Arial" panose="020B0604020202020204" pitchFamily="34" charset="0"/>
              <a:buNone/>
            </a:pPr>
            <a:r>
              <a:rPr lang="en-US" dirty="0"/>
              <a:t>NOBS Text Editor: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Quill wrapper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Sends PDF to FileMaker over base64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01F296-C5C7-4242-8ECD-D20AC1996F4F}" type="slidenum">
              <a:rPr lang="en-SE" smtClean="0"/>
              <a:t>3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2870933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en-US" dirty="0"/>
              <a:t>Demo file from the repository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Demo of components in NOBS (if we have time)</a:t>
            </a:r>
            <a:endParaRPr lang="en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01F296-C5C7-4242-8ECD-D20AC1996F4F}" type="slidenum">
              <a:rPr lang="en-SE" smtClean="0"/>
              <a:t>4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9879339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dirty="0"/>
              <a:t>Web Components ARE optional: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If you can make the same UI in FileMaker without compromise, don’t use a web component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b="1" dirty="0"/>
              <a:t>ALL data should be stored in FileMaker: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Browser </a:t>
            </a:r>
            <a:r>
              <a:rPr lang="en-US" sz="1200" dirty="0" err="1"/>
              <a:t>Localstorage</a:t>
            </a:r>
            <a:r>
              <a:rPr lang="en-US" sz="1200" dirty="0"/>
              <a:t> isn’t permanent, can cause conflicts across multiple components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b="1" dirty="0"/>
              <a:t>Maximize JSON input/output: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Configuration is what makes components dynamic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A FileMaker dev understands JSON better than JavaScript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b="1" dirty="0"/>
              <a:t>HTML Table: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Multiple layouts may use the same component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Version control with a simple field and find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/>
              <a:t>To create backups, we rename the “Name” field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01F296-C5C7-4242-8ECD-D20AC1996F4F}" type="slidenum">
              <a:rPr lang="en-SE" smtClean="0"/>
              <a:t>5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3670196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Stored text field for JSON calculations: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Increased performance when performing finds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Relationship to easily fetch the HTML: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Avoids one additional find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Can be used together with version control (A/B testing, specific user needs)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One function call to initialize everything: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dirty="0"/>
              <a:t>More performant than multiple JSON calls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="0" dirty="0"/>
              <a:t>Exception if there is a LOT of JSON data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Prevents unwanted flashing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01F296-C5C7-4242-8ECD-D20AC1996F4F}" type="slidenum">
              <a:rPr lang="en-SE" smtClean="0"/>
              <a:t>6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3571156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Please do contact us if you’re interested in a performant and easy to implement calendar</a:t>
            </a:r>
            <a:endParaRPr lang="en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01F296-C5C7-4242-8ECD-D20AC1996F4F}" type="slidenum">
              <a:rPr lang="en-SE" smtClean="0"/>
              <a:t>7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435206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 b="-2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5DA65-CB68-0AAB-857F-87153B2E65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89787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E1633E-E870-91EB-1077-264E3A350D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77387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4DAFA3-B8AF-465E-1541-E8D319E9C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587E7-ADBA-43B9-949E-563E27E71BF8}" type="datetimeFigureOut">
              <a:rPr lang="en-SE" smtClean="0"/>
              <a:t>2026-05-26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D04E7D-8D78-F58B-4AF9-11ADD5A3C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C35B9D-8E3F-7CCF-761A-BE2255983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FE7A0-F3FD-4C45-80AA-4EA8BFE8C442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089534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D1D4A-A413-EA0A-8EFE-931506575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A9B430-D74C-C8CC-F608-E55663D271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6E740B-0FD9-A645-0238-3335FDE0B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587E7-ADBA-43B9-949E-563E27E71BF8}" type="datetimeFigureOut">
              <a:rPr lang="en-SE" smtClean="0"/>
              <a:t>2026-05-26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8B07CE-E97E-BAE4-5915-0E2D8457F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06164D-5F7E-BD29-696F-1BE9F3BE4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FE7A0-F3FD-4C45-80AA-4EA8BFE8C442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623892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B460BA-A4DF-3FEA-3699-66ACB66E4D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701B00-E801-5701-67F5-90AE99797C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B705CD-2B03-793A-D2B4-790389807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587E7-ADBA-43B9-949E-563E27E71BF8}" type="datetimeFigureOut">
              <a:rPr lang="en-SE" smtClean="0"/>
              <a:t>2026-05-26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66D1F2-8189-D14F-FC2E-9D8869F58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053393-C483-8D07-66CA-B5FBD8B87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FE7A0-F3FD-4C45-80AA-4EA8BFE8C442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4183260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 t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4D1E6-ECFA-B95C-6E08-FA1429332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A0118-9912-17C9-337E-A6C17728AF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2619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531C75-8F9D-6799-EFEC-C9F70BF4B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AC587E7-ADBA-43B9-949E-563E27E71BF8}" type="datetimeFigureOut">
              <a:rPr lang="en-SE" smtClean="0"/>
              <a:pPr/>
              <a:t>2026-05-26</a:t>
            </a:fld>
            <a:endParaRPr lang="en-S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9FFEC9-ABAD-B3BD-5BAA-6CE8DEFC7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84FE7A0-F3FD-4C45-80AA-4EA8BFE8C442}" type="slidenum">
              <a:rPr lang="en-SE" smtClean="0"/>
              <a:pPr/>
              <a:t>‹#›</a:t>
            </a:fld>
            <a:endParaRPr lang="en-SE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E53751B-3035-D922-5419-26469F715D86}"/>
              </a:ext>
            </a:extLst>
          </p:cNvPr>
          <p:cNvSpPr txBox="1"/>
          <p:nvPr userDrawn="1"/>
        </p:nvSpPr>
        <p:spPr>
          <a:xfrm>
            <a:off x="4437434" y="6308209"/>
            <a:ext cx="3317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Aptos Black" panose="020B0004020202020204" pitchFamily="34" charset="0"/>
              </a:rPr>
              <a:t>VIENNA CALLING 2026</a:t>
            </a:r>
            <a:endParaRPr lang="en-SE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C3720F84-C2AC-10D4-F182-BB541228618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21894" y="6098907"/>
            <a:ext cx="690664" cy="690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2454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1E7A8-73B3-1BE9-E96A-491D863F9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882726-C58D-A6D4-3D2F-9298EBC9C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86778B-25AF-4F11-5B1F-7FBC22898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587E7-ADBA-43B9-949E-563E27E71BF8}" type="datetimeFigureOut">
              <a:rPr lang="en-SE" smtClean="0"/>
              <a:t>2026-05-26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DCB33B-A42E-898A-4377-5386D34B9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DECB1B-3E28-C0D5-2904-50EA0B167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FE7A0-F3FD-4C45-80AA-4EA8BFE8C442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122018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FE15D-1E36-8291-5FAD-4BD962C8E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7211EA-CF63-8497-ECB0-843474E829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AFB4B3-8F36-CD39-87D5-9CE7672179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DAF1AF-0132-C15C-65CE-EA70E417B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587E7-ADBA-43B9-949E-563E27E71BF8}" type="datetimeFigureOut">
              <a:rPr lang="en-SE" smtClean="0"/>
              <a:t>2026-05-26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453D6E-99DC-E8BD-4E87-97D4A9C47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D51F6E-807C-77B6-690A-E51875F13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FE7A0-F3FD-4C45-80AA-4EA8BFE8C442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573549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D1C51-7AFC-30B6-C813-9B36B3E3C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2FDDFA-2D39-4D99-C280-A63BC47DD5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96F034-663B-6629-87F4-8DE1A9C298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1257B8-ADAD-1837-1876-832891B52F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6EAB5A-1434-D353-3121-5D5FC421D4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E1A11D-8FCB-8002-C791-0C5CCCAC9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587E7-ADBA-43B9-949E-563E27E71BF8}" type="datetimeFigureOut">
              <a:rPr lang="en-SE" smtClean="0"/>
              <a:t>2026-05-26</a:t>
            </a:fld>
            <a:endParaRPr lang="en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41E1B1-95E2-8BA1-BDD5-78859338B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76A555-E0BF-E36A-1FE1-333897CD2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FE7A0-F3FD-4C45-80AA-4EA8BFE8C442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286452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32F0D-B634-2C9A-FF4B-91E1C0B1C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81D662-769B-C197-21A3-EA796C52B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587E7-ADBA-43B9-949E-563E27E71BF8}" type="datetimeFigureOut">
              <a:rPr lang="en-SE" smtClean="0"/>
              <a:t>2026-05-26</a:t>
            </a:fld>
            <a:endParaRPr lang="en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635A2-02CA-0606-7821-664EB2732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2D4358-1FBE-E6DA-1DF8-250A49597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FE7A0-F3FD-4C45-80AA-4EA8BFE8C442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256064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78A477-F964-F834-42AE-849F3EB4C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587E7-ADBA-43B9-949E-563E27E71BF8}" type="datetimeFigureOut">
              <a:rPr lang="en-SE" smtClean="0"/>
              <a:t>2026-05-26</a:t>
            </a:fld>
            <a:endParaRPr lang="en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C39848-7005-DB82-8105-791F6CD0C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6EC8DE-B2C6-5260-C44B-84434AF6F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FE7A0-F3FD-4C45-80AA-4EA8BFE8C442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767036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077B1-29BB-DEAC-55B9-0BBFCE006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A50E22-0CCB-334A-E497-82D4853BAF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18C326-8D2D-C779-1D77-1BC31D2A17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8AAABC-2BC9-6FBA-93AD-B271D02B5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587E7-ADBA-43B9-949E-563E27E71BF8}" type="datetimeFigureOut">
              <a:rPr lang="en-SE" smtClean="0"/>
              <a:t>2026-05-26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A683F3-D5BC-2E5B-589B-7B71021DD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0A119B-29CA-59F1-FD34-3CA64D79B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FE7A0-F3FD-4C45-80AA-4EA8BFE8C442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659249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A4396-5E83-CA56-EA77-F27D08303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A7CC84-6575-09E2-5303-BF4CCACDFF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AF655D-CA37-4C30-9221-8304E99F34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997D21-BD23-699C-746A-0DF3CAD43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587E7-ADBA-43B9-949E-563E27E71BF8}" type="datetimeFigureOut">
              <a:rPr lang="en-SE" smtClean="0"/>
              <a:t>2026-05-26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F17FE1-7B94-172A-0ADE-102839B24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092810-CA42-0214-B9BD-8CE1B8B68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FE7A0-F3FD-4C45-80AA-4EA8BFE8C442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044222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849995-5B3C-C31D-7A6A-C7AFE1119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C87A69-552A-459D-5348-EB51721D05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DA5635-9B0F-467B-C6D1-B5E9349C68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C587E7-ADBA-43B9-949E-563E27E71BF8}" type="datetimeFigureOut">
              <a:rPr lang="en-SE" smtClean="0"/>
              <a:t>2026-05-26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65A3D0-54B0-A66F-A8CB-E525EE3860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7F46DB-9FC0-07C3-4EF3-BB23BA8137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4FE7A0-F3FD-4C45-80AA-4EA8BFE8C442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931300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5688A-AFBF-5980-F733-76B8B4003E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74914"/>
            <a:ext cx="9144000" cy="2387600"/>
          </a:xfrm>
        </p:spPr>
        <p:txBody>
          <a:bodyPr>
            <a:normAutofit/>
          </a:bodyPr>
          <a:lstStyle/>
          <a:p>
            <a:r>
              <a:rPr lang="en-US" dirty="0"/>
              <a:t>Make your own</a:t>
            </a:r>
            <a:br>
              <a:rPr lang="en-US" dirty="0"/>
            </a:br>
            <a:r>
              <a:rPr lang="en-US" sz="4800" dirty="0"/>
              <a:t>Web Component</a:t>
            </a:r>
            <a:br>
              <a:rPr lang="en-US" dirty="0"/>
            </a:br>
            <a:r>
              <a:rPr lang="en-US" sz="4000" dirty="0"/>
              <a:t>from Scratch</a:t>
            </a:r>
            <a:endParaRPr lang="en-SE" sz="3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648775-EFE4-5961-7BB8-5E64ED903B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47183"/>
            <a:ext cx="9144000" cy="423796"/>
          </a:xfrm>
        </p:spPr>
        <p:txBody>
          <a:bodyPr/>
          <a:lstStyle/>
          <a:p>
            <a:r>
              <a:rPr lang="en-US" dirty="0"/>
              <a:t>A closer look at how we develop performant modules at</a:t>
            </a:r>
            <a:endParaRPr lang="en-SE"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2AE397F9-D6EE-6ECB-2786-DED1F2CDEA1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98387" y="4381410"/>
            <a:ext cx="1795226" cy="1795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761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01D64-107B-253E-7A1B-169D8DED2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YOU should make Web Components</a:t>
            </a:r>
            <a:endParaRPr lang="en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4D2530-8992-5F67-93E5-A6BCF1FBF9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Flexible UI – One component for all devices</a:t>
            </a:r>
          </a:p>
          <a:p>
            <a:r>
              <a:rPr lang="en-US" dirty="0"/>
              <a:t>More people know web</a:t>
            </a:r>
          </a:p>
          <a:p>
            <a:r>
              <a:rPr lang="en-US" dirty="0"/>
              <a:t>Mainstreamed frameworks and libraries</a:t>
            </a:r>
          </a:p>
          <a:p>
            <a:pPr lvl="1"/>
            <a:r>
              <a:rPr lang="en-US" dirty="0"/>
              <a:t>React</a:t>
            </a:r>
          </a:p>
          <a:p>
            <a:pPr lvl="1"/>
            <a:r>
              <a:rPr lang="en-US" dirty="0"/>
              <a:t>Vue</a:t>
            </a:r>
          </a:p>
          <a:p>
            <a:pPr lvl="1"/>
            <a:r>
              <a:rPr lang="en-US" dirty="0"/>
              <a:t>Angular</a:t>
            </a:r>
          </a:p>
        </p:txBody>
      </p:sp>
    </p:spTree>
    <p:extLst>
      <p:ext uri="{BB962C8B-B14F-4D97-AF65-F5344CB8AC3E}">
        <p14:creationId xmlns:p14="http://schemas.microsoft.com/office/powerpoint/2010/main" val="1056428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48C3C-6489-95B7-9771-6F8B7F9DB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WE use Web Components at </a:t>
            </a:r>
            <a:r>
              <a:rPr lang="en-US" dirty="0" err="1"/>
              <a:t>Codeo</a:t>
            </a:r>
            <a:endParaRPr lang="en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7C0D7-3250-E00E-0BD4-D29D39B84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1500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Just Another Calendar</a:t>
            </a:r>
          </a:p>
          <a:p>
            <a:pPr lvl="1"/>
            <a:r>
              <a:rPr lang="en-US" dirty="0"/>
              <a:t>Extensive </a:t>
            </a:r>
            <a:r>
              <a:rPr lang="en-US" dirty="0" err="1"/>
              <a:t>FullCalendar</a:t>
            </a:r>
            <a:r>
              <a:rPr lang="en-US" dirty="0"/>
              <a:t> wrapper in React</a:t>
            </a:r>
          </a:p>
          <a:p>
            <a:pPr lvl="1"/>
            <a:r>
              <a:rPr lang="en-US" dirty="0"/>
              <a:t>Free!</a:t>
            </a:r>
          </a:p>
          <a:p>
            <a:r>
              <a:rPr lang="en-US" dirty="0"/>
              <a:t>NOBS Forms</a:t>
            </a:r>
          </a:p>
          <a:p>
            <a:pPr lvl="1"/>
            <a:r>
              <a:rPr lang="en-US" dirty="0"/>
              <a:t>Custom </a:t>
            </a:r>
            <a:r>
              <a:rPr lang="en-US" dirty="0" err="1"/>
              <a:t>SurveyJS</a:t>
            </a:r>
            <a:r>
              <a:rPr lang="en-US" dirty="0"/>
              <a:t> wrapper</a:t>
            </a:r>
          </a:p>
          <a:p>
            <a:pPr lvl="1"/>
            <a:r>
              <a:rPr lang="en-US" dirty="0"/>
              <a:t>Customer designs their own templates</a:t>
            </a:r>
          </a:p>
          <a:p>
            <a:r>
              <a:rPr lang="en-US" dirty="0"/>
              <a:t>NOBS Text Editor</a:t>
            </a:r>
          </a:p>
          <a:p>
            <a:pPr lvl="1"/>
            <a:r>
              <a:rPr lang="en-US" dirty="0"/>
              <a:t>Quill wrapper</a:t>
            </a:r>
          </a:p>
          <a:p>
            <a:pPr lvl="1"/>
            <a:r>
              <a:rPr lang="en-US" dirty="0"/>
              <a:t>Exports to PDF</a:t>
            </a:r>
            <a:endParaRPr lang="en-SE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9C0557-EEF8-11C9-E6E5-A3204614F86E}"/>
              </a:ext>
            </a:extLst>
          </p:cNvPr>
          <p:cNvSpPr txBox="1"/>
          <p:nvPr/>
        </p:nvSpPr>
        <p:spPr>
          <a:xfrm>
            <a:off x="2271903" y="2616038"/>
            <a:ext cx="173152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(but not the source code)</a:t>
            </a:r>
            <a:endParaRPr lang="en-SE" sz="800" dirty="0"/>
          </a:p>
        </p:txBody>
      </p:sp>
    </p:spTree>
    <p:extLst>
      <p:ext uri="{BB962C8B-B14F-4D97-AF65-F5344CB8AC3E}">
        <p14:creationId xmlns:p14="http://schemas.microsoft.com/office/powerpoint/2010/main" val="1672425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6C9AB-C556-869C-BFC5-3744EF0CF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Live Demo</a:t>
            </a:r>
            <a:endParaRPr lang="en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84F2C-D3A2-9AC0-28FF-5D06B2002F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7478" y="1758157"/>
            <a:ext cx="10515600" cy="5456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CodeoNordic</a:t>
            </a:r>
            <a:r>
              <a:rPr lang="en-US" dirty="0"/>
              <a:t>/</a:t>
            </a:r>
            <a:r>
              <a:rPr lang="en-US" dirty="0" err="1"/>
              <a:t>vienna</a:t>
            </a:r>
            <a:r>
              <a:rPr lang="en-US" dirty="0"/>
              <a:t>-calling-web-components</a:t>
            </a:r>
            <a:endParaRPr lang="en-S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8F5DD7C-38C4-2556-5E50-3852F52131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35" y="2439398"/>
            <a:ext cx="2761034" cy="276103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24D5C80-F369-1FF7-1A82-7464782DFD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35" y="1596890"/>
            <a:ext cx="706943" cy="706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773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59E69-7203-CA7D-1065-57FBF196D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Recommendations</a:t>
            </a:r>
            <a:endParaRPr lang="en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59EBE-5C84-4C67-EA09-06C5B64B4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Web Components ARE optional</a:t>
            </a:r>
          </a:p>
          <a:p>
            <a:r>
              <a:rPr lang="en-US" dirty="0"/>
              <a:t>ALL data should be stored in FileMaker</a:t>
            </a:r>
          </a:p>
          <a:p>
            <a:r>
              <a:rPr lang="en-US" dirty="0"/>
              <a:t>Maximize JSON input/output</a:t>
            </a:r>
          </a:p>
          <a:p>
            <a:pPr lvl="1"/>
            <a:r>
              <a:rPr lang="en-US" dirty="0"/>
              <a:t>The fewer changes to JS, the better</a:t>
            </a:r>
          </a:p>
          <a:p>
            <a:r>
              <a:rPr lang="en-US" dirty="0"/>
              <a:t>HTML Table</a:t>
            </a:r>
          </a:p>
          <a:p>
            <a:pPr lvl="1"/>
            <a:r>
              <a:rPr lang="en-US" dirty="0"/>
              <a:t>Easily manage web components</a:t>
            </a:r>
          </a:p>
          <a:p>
            <a:pPr lvl="1"/>
            <a:r>
              <a:rPr lang="en-US" dirty="0"/>
              <a:t>Version control is a breeze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460436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DA6E8-F238-2A03-B254-EB3E149FA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Tips</a:t>
            </a:r>
            <a:endParaRPr lang="en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32B5B0-BACE-ECF2-CBC5-2CF9291021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Stored text field for JSON calculations</a:t>
            </a:r>
          </a:p>
          <a:p>
            <a:r>
              <a:rPr lang="en-US" dirty="0"/>
              <a:t>Relationship to easily fetch the HTML</a:t>
            </a:r>
          </a:p>
          <a:p>
            <a:r>
              <a:rPr lang="en-US" dirty="0"/>
              <a:t>One function call to initialize everything</a:t>
            </a:r>
          </a:p>
          <a:p>
            <a:pPr lvl="1"/>
            <a:r>
              <a:rPr lang="en-US" dirty="0"/>
              <a:t>Less back and forth between JS/FM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1226500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04372-2C56-1A66-D56B-42E1E74B3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Thank You</a:t>
            </a:r>
            <a:endParaRPr lang="en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522C62E-3C59-35ED-4B3F-3B84CF1FF661}"/>
              </a:ext>
            </a:extLst>
          </p:cNvPr>
          <p:cNvSpPr txBox="1">
            <a:spLocks/>
          </p:cNvSpPr>
          <p:nvPr/>
        </p:nvSpPr>
        <p:spPr>
          <a:xfrm>
            <a:off x="5320834" y="1851955"/>
            <a:ext cx="2615821" cy="545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err="1"/>
              <a:t>CodeoNordic</a:t>
            </a:r>
            <a:endParaRPr lang="en-SE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2CE146D-BF37-1EA7-4511-CBAF45A177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3891" y="1690688"/>
            <a:ext cx="706943" cy="706943"/>
          </a:xfrm>
          <a:prstGeom prst="rect">
            <a:avLst/>
          </a:prstGeom>
        </p:spPr>
      </p:pic>
      <p:pic>
        <p:nvPicPr>
          <p:cNvPr id="11" name="Graphic 10" descr="Envelope with solid fill">
            <a:extLst>
              <a:ext uri="{FF2B5EF4-FFF2-40B4-BE49-F238E27FC236}">
                <a16:creationId xmlns:a16="http://schemas.microsoft.com/office/drawing/2014/main" id="{44974C96-5711-6411-378A-923F7414F98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60954" y="2407791"/>
            <a:ext cx="810671" cy="810671"/>
          </a:xfrm>
          <a:prstGeom prst="rect">
            <a:avLst/>
          </a:prstGeom>
        </p:spPr>
      </p:pic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E00C2489-99F9-3791-C1FC-523C1C052AC6}"/>
              </a:ext>
            </a:extLst>
          </p:cNvPr>
          <p:cNvSpPr txBox="1">
            <a:spLocks/>
          </p:cNvSpPr>
          <p:nvPr/>
        </p:nvSpPr>
        <p:spPr>
          <a:xfrm>
            <a:off x="5320834" y="2560608"/>
            <a:ext cx="2615821" cy="545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jac@codeo.no</a:t>
            </a:r>
            <a:endParaRPr lang="en-SE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48963192-CF68-C70C-D75F-C6BA780C8B02}"/>
              </a:ext>
            </a:extLst>
          </p:cNvPr>
          <p:cNvSpPr txBox="1">
            <a:spLocks/>
          </p:cNvSpPr>
          <p:nvPr/>
        </p:nvSpPr>
        <p:spPr>
          <a:xfrm>
            <a:off x="5320834" y="3269261"/>
            <a:ext cx="2615821" cy="545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www.codeo.no</a:t>
            </a:r>
            <a:endParaRPr lang="en-SE" dirty="0"/>
          </a:p>
        </p:txBody>
      </p:sp>
      <p:pic>
        <p:nvPicPr>
          <p:cNvPr id="15" name="Graphic 14" descr="Earth globe: Americas with solid fill">
            <a:extLst>
              <a:ext uri="{FF2B5EF4-FFF2-40B4-BE49-F238E27FC236}">
                <a16:creationId xmlns:a16="http://schemas.microsoft.com/office/drawing/2014/main" id="{872AC69A-00E7-0EBC-CF9B-065568C82C2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495837" y="308489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396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9F39D5E852A78408B422F7C396159C6" ma:contentTypeVersion="18" ma:contentTypeDescription="Opprett et nytt dokument." ma:contentTypeScope="" ma:versionID="dd844d0576cb29e0c23140bb5aba3c66">
  <xsd:schema xmlns:xsd="http://www.w3.org/2001/XMLSchema" xmlns:xs="http://www.w3.org/2001/XMLSchema" xmlns:p="http://schemas.microsoft.com/office/2006/metadata/properties" xmlns:ns2="c91eb13f-75d6-4247-92d5-83b22f9f03fb" xmlns:ns3="55b08d68-aad3-4adf-bea0-89e4b781ca29" targetNamespace="http://schemas.microsoft.com/office/2006/metadata/properties" ma:root="true" ma:fieldsID="a0bfd4d2a349c50f11bb8e847adde06b" ns2:_="" ns3:_="">
    <xsd:import namespace="c91eb13f-75d6-4247-92d5-83b22f9f03fb"/>
    <xsd:import namespace="55b08d68-aad3-4adf-bea0-89e4b781ca2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1eb13f-75d6-4247-92d5-83b22f9f03f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t med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ingsdetaljer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a59ef2c6-3c6f-4002-b20e-fbebc4df5d68}" ma:internalName="TaxCatchAll" ma:showField="CatchAllData" ma:web="c91eb13f-75d6-4247-92d5-83b22f9f03f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b08d68-aad3-4adf-bea0-89e4b781ca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ildemerkelapper" ma:readOnly="false" ma:fieldId="{5cf76f15-5ced-4ddc-b409-7134ff3c332f}" ma:taxonomyMulti="true" ma:sspId="12b28d20-8e9d-4342-b313-6619469d58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5b08d68-aad3-4adf-bea0-89e4b781ca29">
      <Terms xmlns="http://schemas.microsoft.com/office/infopath/2007/PartnerControls"/>
    </lcf76f155ced4ddcb4097134ff3c332f>
    <TaxCatchAll xmlns="c91eb13f-75d6-4247-92d5-83b22f9f03fb" xsi:nil="true"/>
  </documentManagement>
</p:properties>
</file>

<file path=customXml/itemProps1.xml><?xml version="1.0" encoding="utf-8"?>
<ds:datastoreItem xmlns:ds="http://schemas.openxmlformats.org/officeDocument/2006/customXml" ds:itemID="{199A3CEA-2FE5-4AC7-90EF-B968FF3B6A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8D83CA3-31F1-4581-944D-A7A4CF1AD7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91eb13f-75d6-4247-92d5-83b22f9f03fb"/>
    <ds:schemaRef ds:uri="55b08d68-aad3-4adf-bea0-89e4b781ca2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EF9FADB-57BE-402E-ACC0-B4168E89467E}">
  <ds:schemaRefs>
    <ds:schemaRef ds:uri="55b08d68-aad3-4adf-bea0-89e4b781ca29"/>
    <ds:schemaRef ds:uri="c91eb13f-75d6-4247-92d5-83b22f9f03fb"/>
    <ds:schemaRef ds:uri="http://schemas.microsoft.com/office/2006/documentManagement/types"/>
    <ds:schemaRef ds:uri="http://purl.org/dc/terms/"/>
    <ds:schemaRef ds:uri="http://purl.org/dc/elements/1.1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420</TotalTime>
  <Words>509</Words>
  <Application>Microsoft Office PowerPoint</Application>
  <PresentationFormat>Widescreen</PresentationFormat>
  <Paragraphs>103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Black</vt:lpstr>
      <vt:lpstr>Arial</vt:lpstr>
      <vt:lpstr>Arial Black</vt:lpstr>
      <vt:lpstr>Office Theme</vt:lpstr>
      <vt:lpstr>Make your own Web Component from Scratch</vt:lpstr>
      <vt:lpstr>Why YOU should make Web Components</vt:lpstr>
      <vt:lpstr>How WE use Web Components at Codeo</vt:lpstr>
      <vt:lpstr>Live Demo</vt:lpstr>
      <vt:lpstr>Design Recommendations</vt:lpstr>
      <vt:lpstr>Performance Tips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Joakim Isaksen</dc:creator>
  <cp:lastModifiedBy>Joakim Isaksen</cp:lastModifiedBy>
  <cp:revision>1</cp:revision>
  <dcterms:created xsi:type="dcterms:W3CDTF">2026-05-22T13:23:51Z</dcterms:created>
  <dcterms:modified xsi:type="dcterms:W3CDTF">2026-05-26T13:53:47Z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0x01010019F39D5E852A78408B422F7C396159C6</vt:lpwstr>
  </property>
  <property fmtid="{D5CDD505-2E9C-101B-9397-08002B2CF9AE}" pid="3" name="MediaServiceImageTags">
    <vt:lpwstr/>
  </property>
</Properties>
</file>